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65D00-BDBC-41CB-84C5-3BA86EE2F7DF}" type="datetimeFigureOut">
              <a:rPr lang="it-IT"/>
              <a:t>27/06/2017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CECD-9C34-454F-868E-858AAFA41438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4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CECD-9C34-454F-868E-858AAFA41438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30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35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53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32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01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8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39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88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91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5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FC96-9C9E-4B89-BB23-A31AC0D237CE}" type="datetimeFigureOut">
              <a:rPr lang="it-IT" smtClean="0"/>
              <a:t>27/06/2017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CBC9-7B06-4323-B959-684CF90EE3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87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-378369" y="889793"/>
            <a:ext cx="10581262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0" dirty="0">
                <a:solidFill>
                  <a:schemeClr val="accent6"/>
                </a:solidFill>
                <a:latin typeface="Blackadder ITC" panose="04020505051007020D02" pitchFamily="82" charset="0"/>
              </a:rPr>
              <a:t>Lorenzo il Magnifico</a:t>
            </a:r>
            <a:endParaRPr lang="it-IT" dirty="0">
              <a:solidFill>
                <a:schemeClr val="accent6"/>
              </a:solidFill>
              <a:latin typeface="Blackadder ITC" panose="04020505051007020D02" pitchFamily="8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67674" y="3552693"/>
            <a:ext cx="365030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IT-IT" b="1" dirty="0"/>
              <a:t>Presentazione</a:t>
            </a:r>
            <a:r>
              <a:rPr lang="EN-US" b="1" dirty="0"/>
              <a:t> </a:t>
            </a:r>
            <a:r>
              <a:rPr lang="EN-US" b="1" dirty="0" err="1"/>
              <a:t>Tecnica</a:t>
            </a:r>
            <a:r>
              <a:rPr lang="IT-IT" b="1" dirty="0"/>
              <a:t> Applicazione</a:t>
            </a:r>
            <a:r>
              <a:rPr lang="EN-US" b="1" dirty="0"/>
              <a:t>:</a:t>
            </a:r>
          </a:p>
        </p:txBody>
      </p:sp>
      <p:pic>
        <p:nvPicPr>
          <p:cNvPr id="8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292" y="212053"/>
            <a:ext cx="2678921" cy="267892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552234" y="4981608"/>
            <a:ext cx="3274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Tommaso Grilli</a:t>
            </a:r>
          </a:p>
          <a:p>
            <a:pPr algn="r"/>
            <a:r>
              <a:rPr lang="en-US" dirty="0" err="1">
                <a:latin typeface="+mj-lt"/>
              </a:rPr>
              <a:t>Matr</a:t>
            </a:r>
            <a:r>
              <a:rPr lang="en-US" dirty="0">
                <a:latin typeface="+mj-lt"/>
              </a:rPr>
              <a:t>. 828976</a:t>
            </a:r>
          </a:p>
          <a:p>
            <a:pPr algn="r"/>
            <a:r>
              <a:rPr lang="en-US" dirty="0" err="1">
                <a:latin typeface="+mj-lt"/>
              </a:rPr>
              <a:t>Mattia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Saltarelli</a:t>
            </a:r>
            <a:endParaRPr lang="en-US" dirty="0">
              <a:latin typeface="+mj-lt"/>
            </a:endParaRPr>
          </a:p>
          <a:p>
            <a:pPr algn="r"/>
            <a:r>
              <a:rPr lang="en-US" dirty="0" err="1">
                <a:latin typeface="+mj-lt"/>
              </a:rPr>
              <a:t>Matr</a:t>
            </a:r>
            <a:r>
              <a:rPr lang="en-US" dirty="0">
                <a:latin typeface="+mj-lt"/>
              </a:rPr>
              <a:t>. </a:t>
            </a:r>
          </a:p>
          <a:p>
            <a:pPr algn="r"/>
            <a:r>
              <a:rPr lang="en-US" dirty="0" err="1">
                <a:latin typeface="+mj-lt"/>
              </a:rPr>
              <a:t>Politecnico</a:t>
            </a:r>
            <a:r>
              <a:rPr lang="en-US" dirty="0">
                <a:latin typeface="+mj-lt"/>
              </a:rPr>
              <a:t> di Milano  </a:t>
            </a:r>
          </a:p>
          <a:p>
            <a:pPr algn="r"/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Sede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distaccata</a:t>
            </a:r>
            <a:r>
              <a:rPr lang="en-US" dirty="0">
                <a:latin typeface="+mj-lt"/>
              </a:rPr>
              <a:t> di Cremona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75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Connessione</a:t>
            </a:r>
            <a:r>
              <a:rPr lang="en-US" dirty="0"/>
              <a:t> </a:t>
            </a:r>
            <a:r>
              <a:rPr lang="en-US" dirty="0" err="1"/>
              <a:t>remota</a:t>
            </a:r>
            <a:r>
              <a:rPr lang="en-US" dirty="0"/>
              <a:t> Server Client:</a:t>
            </a:r>
            <a:endParaRPr lang="it-IT" dirty="0"/>
          </a:p>
        </p:txBody>
      </p:sp>
      <p:pic>
        <p:nvPicPr>
          <p:cNvPr id="4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0414"/>
            <a:ext cx="1924050" cy="2371725"/>
          </a:xfrm>
          <a:prstGeom prst="rect">
            <a:avLst/>
          </a:prstGeom>
        </p:spPr>
      </p:pic>
      <p:pic>
        <p:nvPicPr>
          <p:cNvPr id="6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2"/>
          <a:stretch/>
        </p:blipFill>
        <p:spPr>
          <a:xfrm>
            <a:off x="9464202" y="2634573"/>
            <a:ext cx="2407456" cy="2283799"/>
          </a:xfrm>
          <a:prstGeom prst="rect">
            <a:avLst/>
          </a:prstGeom>
        </p:spPr>
      </p:pic>
      <p:sp>
        <p:nvSpPr>
          <p:cNvPr id="8" name="Nuvola 7"/>
          <p:cNvSpPr/>
          <p:nvPr/>
        </p:nvSpPr>
        <p:spPr>
          <a:xfrm>
            <a:off x="4428753" y="1430660"/>
            <a:ext cx="3789733" cy="24078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Internet</a:t>
            </a:r>
          </a:p>
          <a:p>
            <a:pPr algn="ctr"/>
            <a:r>
              <a:rPr lang="en-US" sz="1600" dirty="0" err="1"/>
              <a:t>Connessione</a:t>
            </a:r>
            <a:r>
              <a:rPr lang="en-US" sz="1600" dirty="0"/>
              <a:t> RMI/</a:t>
            </a:r>
            <a:r>
              <a:rPr lang="en-US" sz="1600" dirty="0" err="1"/>
              <a:t>Scoket</a:t>
            </a:r>
            <a:endParaRPr lang="en-US" sz="1600" dirty="0"/>
          </a:p>
          <a:p>
            <a:pPr algn="ctr"/>
            <a:r>
              <a:rPr lang="en-US" sz="1600" dirty="0"/>
              <a:t>Server-Client</a:t>
            </a:r>
            <a:endParaRPr lang="it-IT" sz="1600" dirty="0"/>
          </a:p>
        </p:txBody>
      </p:sp>
      <p:cxnSp>
        <p:nvCxnSpPr>
          <p:cNvPr id="10" name="Connettore 2 9"/>
          <p:cNvCxnSpPr>
            <a:cxnSpLocks/>
          </p:cNvCxnSpPr>
          <p:nvPr/>
        </p:nvCxnSpPr>
        <p:spPr>
          <a:xfrm flipV="1">
            <a:off x="2026596" y="2862072"/>
            <a:ext cx="3303351" cy="6642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cxnSpLocks/>
          </p:cNvCxnSpPr>
          <p:nvPr/>
        </p:nvCxnSpPr>
        <p:spPr>
          <a:xfrm flipH="1" flipV="1">
            <a:off x="8045585" y="2862072"/>
            <a:ext cx="1838728" cy="6642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2818269" y="5522143"/>
            <a:ext cx="664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Tra</a:t>
            </a:r>
            <a:r>
              <a:rPr lang="en-US" dirty="0"/>
              <a:t> Server e Client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connessione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RMI </a:t>
            </a:r>
            <a:r>
              <a:rPr lang="en-US" dirty="0" err="1"/>
              <a:t>che</a:t>
            </a:r>
            <a:r>
              <a:rPr lang="en-US" dirty="0"/>
              <a:t> Socket, per lo </a:t>
            </a:r>
            <a:r>
              <a:rPr lang="en-US" dirty="0" err="1"/>
              <a:t>scambio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relative </a:t>
            </a:r>
            <a:r>
              <a:rPr lang="en-US" dirty="0" err="1"/>
              <a:t>informazioni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La </a:t>
            </a:r>
            <a:r>
              <a:rPr lang="en-US" dirty="0" err="1"/>
              <a:t>decisione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canale</a:t>
            </a:r>
            <a:r>
              <a:rPr lang="en-US" dirty="0"/>
              <a:t>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connessione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eseguita</a:t>
            </a:r>
            <a:r>
              <a:rPr lang="en-US" dirty="0"/>
              <a:t> </a:t>
            </a:r>
            <a:r>
              <a:rPr lang="en-US" dirty="0" err="1"/>
              <a:t>dall’utente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all’avvio</a:t>
            </a:r>
            <a:r>
              <a:rPr lang="en-US" dirty="0"/>
              <a:t> del </a:t>
            </a:r>
            <a:r>
              <a:rPr lang="en-US" dirty="0" err="1"/>
              <a:t>programma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76072" y="5229756"/>
            <a:ext cx="1776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Server</a:t>
            </a:r>
            <a:endParaRPr lang="it-IT" sz="3200" dirty="0"/>
          </a:p>
        </p:txBody>
      </p:sp>
      <p:sp>
        <p:nvSpPr>
          <p:cNvPr id="20" name="CasellaDiTesto 19"/>
          <p:cNvSpPr txBox="1"/>
          <p:nvPr/>
        </p:nvSpPr>
        <p:spPr>
          <a:xfrm rot="10800000" flipV="1">
            <a:off x="9884313" y="4900131"/>
            <a:ext cx="135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Client</a:t>
            </a:r>
            <a:endParaRPr lang="it-IT" sz="3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370" y="1350276"/>
            <a:ext cx="5858157" cy="41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Server:</a:t>
            </a:r>
          </a:p>
        </p:txBody>
      </p:sp>
      <p:pic>
        <p:nvPicPr>
          <p:cNvPr id="3" name="Immagine 2" descr="database-par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225"/>
            <a:ext cx="1951893" cy="1951893"/>
          </a:xfrm>
          <a:prstGeom prst="rect">
            <a:avLst/>
          </a:prstGeom>
        </p:spPr>
      </p:pic>
      <p:pic>
        <p:nvPicPr>
          <p:cNvPr id="4" name="Immagin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5" y="3905250"/>
            <a:ext cx="1266093" cy="196037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385458" y="2173288"/>
            <a:ext cx="809375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Calibri"/>
              </a:rPr>
              <a:t>Data Base server contiene tutte le tabelle di sistema più tutte le cartelle dedicate ad ogni singola partita in corso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666496" y="4659313"/>
            <a:ext cx="7698417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Calibri"/>
              </a:rPr>
              <a:t>Server parte di logica che si occupa di rispondere a tutte le richieste del client, dalla registrazione, login e tutte le azioni di </a:t>
            </a:r>
            <a:r>
              <a:rPr lang="IT-IT" dirty="0" err="1">
                <a:solidFill>
                  <a:srgbClr val="000000"/>
                </a:solidFill>
                <a:latin typeface="Calibri"/>
              </a:rPr>
              <a:t>crazione</a:t>
            </a:r>
            <a:r>
              <a:rPr lang="IT-IT" dirty="0">
                <a:solidFill>
                  <a:srgbClr val="000000"/>
                </a:solidFill>
                <a:latin typeface="Calibri"/>
              </a:rPr>
              <a:t>,, ingresso e gestione di una partita. </a:t>
            </a:r>
          </a:p>
        </p:txBody>
      </p:sp>
    </p:spTree>
    <p:extLst>
      <p:ext uri="{BB962C8B-B14F-4D97-AF65-F5344CB8AC3E}">
        <p14:creationId xmlns:p14="http://schemas.microsoft.com/office/powerpoint/2010/main" val="34310649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Registration</a:t>
            </a:r>
            <a:r>
              <a:rPr lang="IT-IT" dirty="0"/>
              <a:t> Client: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848600" y="2686050"/>
            <a:ext cx="3705924" cy="286232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Calibri"/>
              </a:rPr>
              <a:t>Ad una nuova richiesta di registrazione il server controlla se l’account inserito dall’utente non sia già presente nel DB per evitare omonimie.</a:t>
            </a:r>
          </a:p>
          <a:p>
            <a:pPr algn="ctr"/>
            <a:r>
              <a:rPr lang="IT-IT" dirty="0">
                <a:solidFill>
                  <a:srgbClr val="000000"/>
                </a:solidFill>
                <a:latin typeface="Calibri"/>
              </a:rPr>
              <a:t>Successivamente conferma la registrazione aggiungendo tutti i dati necessari e notifica l’utente dell’avvenuta registrazione.</a:t>
            </a:r>
          </a:p>
          <a:p>
            <a:pPr algn="ctr"/>
            <a:endParaRPr lang="IT-IT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33" y="1690688"/>
            <a:ext cx="5741888" cy="40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6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Client: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CasellaDiTesto 3"/>
          <p:cNvSpPr txBox="1"/>
          <p:nvPr/>
        </p:nvSpPr>
        <p:spPr>
          <a:xfrm rot="10800000" flipV="1">
            <a:off x="689043" y="1690689"/>
            <a:ext cx="1005191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248650" y="300630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007350" y="1828800"/>
            <a:ext cx="3357597" cy="34163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Calibri"/>
              </a:rPr>
              <a:t>Una volta inseriti i dati all'interno dei relativi </a:t>
            </a:r>
            <a:r>
              <a:rPr lang="IT-IT" dirty="0" err="1">
                <a:solidFill>
                  <a:srgbClr val="000000"/>
                </a:solidFill>
                <a:latin typeface="Calibri"/>
              </a:rPr>
              <a:t>textfields</a:t>
            </a:r>
            <a:r>
              <a:rPr lang="IT-IT" dirty="0">
                <a:solidFill>
                  <a:srgbClr val="000000"/>
                </a:solidFill>
                <a:latin typeface="Calibri"/>
              </a:rPr>
              <a:t> utilizzati per l’account e la password dell’utente.</a:t>
            </a:r>
          </a:p>
          <a:p>
            <a:pPr algn="ctr"/>
            <a:r>
              <a:rPr lang="IT-IT" dirty="0">
                <a:solidFill>
                  <a:srgbClr val="000000"/>
                </a:solidFill>
                <a:latin typeface="Calibri"/>
              </a:rPr>
              <a:t>Mediante la conferma con il relativo pulsante il client di connessione notifica il server che una volta controllati tutti i campi, se corretti, notificherà a sua volta l’utente dandogli la possibilità di entrare nel menù principale di gioco.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50832" cy="40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Blackadder ITC</vt:lpstr>
      <vt:lpstr>Calibri</vt:lpstr>
      <vt:lpstr>Calibri Light</vt:lpstr>
      <vt:lpstr>Tema di Office</vt:lpstr>
      <vt:lpstr>Presentazione standard di PowerPoint</vt:lpstr>
      <vt:lpstr>Connessione remota Server Client:</vt:lpstr>
      <vt:lpstr>Server:</vt:lpstr>
      <vt:lpstr>Registration Client:</vt:lpstr>
      <vt:lpstr>Login Client: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Tommy Grilli</dc:creator>
  <cp:lastModifiedBy>Tommy Grilli</cp:lastModifiedBy>
  <cp:revision>5</cp:revision>
  <dcterms:modified xsi:type="dcterms:W3CDTF">2017-06-26T23:06:18Z</dcterms:modified>
</cp:coreProperties>
</file>