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59" r:id="rId4"/>
    <p:sldId id="257" r:id="rId5"/>
    <p:sldId id="265" r:id="rId6"/>
    <p:sldId id="260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0FBE5-81CC-4192-B63D-1C782DF0EFC6}" v="323" dt="2022-04-06T14:08:59.821"/>
    <p1510:client id="{4BCD1530-E5C9-4661-B6EA-A0A048B904C8}" v="461" dt="2022-04-04T12:13:15.721"/>
    <p1510:client id="{844050BB-ACD9-45EF-B0B2-1D9881FF58E9}" v="829" dt="2022-04-05T09:32:40.017"/>
    <p1510:client id="{C0123614-5485-4029-A71B-4F2E48375141}" v="15" dt="2022-04-07T10:37:15.372"/>
    <p1510:client id="{E3EF4105-9D19-4298-82DB-7A5FBE13221D}" v="11" dt="2022-04-07T10:54:26.303"/>
    <p1510:client id="{F07905E0-4DC2-43B2-A31A-430D651C6E16}" v="782" dt="2022-04-04T16:28:06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server" TargetMode="External"/><Relationship Id="rId2" Type="http://schemas.openxmlformats.org/officeDocument/2006/relationships/hyperlink" Target="https://en.wikipedia.org/wiki/Web_brow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Browser_engin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EC78-AD6A-8B49-B771-82AA23AF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9325" cy="814707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r" rtl="1"/>
            <a:r>
              <a:rPr lang="en-US" dirty="0">
                <a:cs typeface="Calibri Light"/>
              </a:rPr>
              <a:t>   </a:t>
            </a:r>
            <a:r>
              <a:rPr lang="en-US" dirty="0" err="1">
                <a:cs typeface="Calibri Light"/>
              </a:rPr>
              <a:t>קורס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בניית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אתרים</a:t>
            </a:r>
            <a:r>
              <a:rPr lang="en-US" dirty="0">
                <a:cs typeface="Calibri Light"/>
              </a:rPr>
              <a:t> </a:t>
            </a:r>
            <a:r>
              <a:rPr lang="en-US" dirty="0">
                <a:ea typeface="Calibri"/>
                <a:cs typeface="+mj-lt"/>
              </a:rPr>
              <a:t>-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W070322ER </a:t>
            </a:r>
            <a:r>
              <a:rPr lang="en-US" b="1" dirty="0" err="1">
                <a:ea typeface="+mj-lt"/>
                <a:cs typeface="+mj-lt"/>
              </a:rPr>
              <a:t>שלב</a:t>
            </a:r>
            <a:r>
              <a:rPr lang="en-US" b="1" dirty="0">
                <a:ea typeface="+mj-lt"/>
                <a:cs typeface="+mj-lt"/>
              </a:rPr>
              <a:t> 2 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4707-E55A-87DC-78F1-48DA6843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613" y="1953387"/>
            <a:ext cx="7953704" cy="3855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endParaRPr lang="en-US"/>
          </a:p>
          <a:p>
            <a:pPr marL="457200" indent="-457200" algn="r" rtl="1"/>
            <a:r>
              <a:rPr lang="en-US" dirty="0" err="1">
                <a:ea typeface="Calibri"/>
                <a:cs typeface="Calibri" panose="020F0502020204030204"/>
              </a:rPr>
              <a:t>תומי</a:t>
            </a:r>
          </a:p>
          <a:p>
            <a:pPr marL="457200" indent="-457200" algn="r" rtl="1">
              <a:buFont typeface="Arial"/>
            </a:pPr>
            <a:r>
              <a:rPr lang="en-US" dirty="0">
                <a:ea typeface="Calibri"/>
                <a:cs typeface="Calibri" panose="020F0502020204030204"/>
              </a:rPr>
              <a:t>054-3174114</a:t>
            </a:r>
          </a:p>
          <a:p>
            <a:pPr marL="457200" indent="-457200" algn="r" rtl="1">
              <a:buFont typeface="Arial"/>
            </a:pPr>
            <a:r>
              <a:rPr lang="en-US" dirty="0" err="1">
                <a:ea typeface="Calibri"/>
                <a:cs typeface="Calibri" panose="020F0502020204030204"/>
              </a:rPr>
              <a:t>ווטסאפ</a:t>
            </a:r>
            <a:r>
              <a:rPr lang="en-US" dirty="0">
                <a:ea typeface="Calibri"/>
                <a:cs typeface="Calibri" panose="020F0502020204030204"/>
              </a:rPr>
              <a:t> - </a:t>
            </a:r>
            <a:r>
              <a:rPr lang="en-US" dirty="0" err="1">
                <a:ea typeface="Calibri"/>
                <a:cs typeface="Calibri" panose="020F0502020204030204"/>
              </a:rPr>
              <a:t>עד</a:t>
            </a:r>
            <a:r>
              <a:rPr lang="en-US" dirty="0">
                <a:ea typeface="Calibri"/>
                <a:cs typeface="Calibri" panose="020F0502020204030204"/>
              </a:rPr>
              <a:t> 23:00</a:t>
            </a:r>
          </a:p>
        </p:txBody>
      </p:sp>
    </p:spTree>
    <p:extLst>
      <p:ext uri="{BB962C8B-B14F-4D97-AF65-F5344CB8AC3E}">
        <p14:creationId xmlns:p14="http://schemas.microsoft.com/office/powerpoint/2010/main" val="161270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4707-E55A-87DC-78F1-48DA6843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40" y="1599995"/>
            <a:ext cx="9013877" cy="4739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en-US" sz="6000" u="sng" dirty="0" err="1">
                <a:solidFill>
                  <a:srgbClr val="00B050"/>
                </a:solidFill>
                <a:ea typeface="Calibri"/>
                <a:cs typeface="Calibri" panose="020F0502020204030204"/>
              </a:rPr>
              <a:t>מה</a:t>
            </a:r>
            <a:r>
              <a:rPr lang="en-US" sz="6000" u="sng" dirty="0">
                <a:solidFill>
                  <a:srgbClr val="00B050"/>
                </a:solidFill>
                <a:ea typeface="Calibri"/>
                <a:cs typeface="Calibri" panose="020F0502020204030204"/>
              </a:rPr>
              <a:t> </a:t>
            </a:r>
            <a:r>
              <a:rPr lang="en-US" sz="6000" u="sng" dirty="0" err="1">
                <a:solidFill>
                  <a:srgbClr val="00B050"/>
                </a:solidFill>
                <a:ea typeface="Calibri"/>
                <a:cs typeface="Calibri" panose="020F0502020204030204"/>
              </a:rPr>
              <a:t>צריך</a:t>
            </a:r>
            <a:r>
              <a:rPr lang="en-US" sz="6000" u="sng" dirty="0">
                <a:solidFill>
                  <a:srgbClr val="00B050"/>
                </a:solidFill>
                <a:ea typeface="Calibri"/>
                <a:cs typeface="Calibri" panose="020F0502020204030204"/>
              </a:rPr>
              <a:t> </a:t>
            </a:r>
            <a:r>
              <a:rPr lang="en-US" sz="6000" u="sng" dirty="0" err="1">
                <a:solidFill>
                  <a:srgbClr val="00B050"/>
                </a:solidFill>
                <a:ea typeface="Calibri"/>
                <a:cs typeface="Calibri" panose="020F0502020204030204"/>
              </a:rPr>
              <a:t>כדי</a:t>
            </a:r>
            <a:r>
              <a:rPr lang="en-US" sz="6000" u="sng" dirty="0">
                <a:solidFill>
                  <a:srgbClr val="00B050"/>
                </a:solidFill>
                <a:ea typeface="Calibri"/>
                <a:cs typeface="Calibri" panose="020F0502020204030204"/>
              </a:rPr>
              <a:t> </a:t>
            </a:r>
            <a:r>
              <a:rPr lang="en-US" sz="6000" u="sng" dirty="0" err="1">
                <a:solidFill>
                  <a:srgbClr val="00B050"/>
                </a:solidFill>
                <a:ea typeface="Calibri"/>
                <a:cs typeface="Calibri" panose="020F0502020204030204"/>
              </a:rPr>
              <a:t>להצליח</a:t>
            </a:r>
            <a:r>
              <a:rPr lang="en-US" sz="6000" u="sng" dirty="0">
                <a:solidFill>
                  <a:srgbClr val="00B050"/>
                </a:solidFill>
                <a:ea typeface="Calibri"/>
                <a:cs typeface="Calibri" panose="020F0502020204030204"/>
              </a:rPr>
              <a:t>?</a:t>
            </a:r>
            <a:endParaRPr lang="en-US">
              <a:solidFill>
                <a:srgbClr val="00B050"/>
              </a:solidFill>
              <a:ea typeface="Calibri"/>
              <a:cs typeface="Calibri"/>
            </a:endParaRPr>
          </a:p>
          <a:p>
            <a:pPr marL="0" indent="0" algn="r" rtl="1">
              <a:buNone/>
            </a:pPr>
            <a:endParaRPr lang="en-US" sz="1100" dirty="0">
              <a:ea typeface="Calibri"/>
              <a:cs typeface="Calibri" panose="020F0502020204030204"/>
            </a:endParaRPr>
          </a:p>
          <a:p>
            <a:pPr marL="514350" indent="-514350" algn="r" rtl="1">
              <a:buAutoNum type="romanLcPeriod"/>
            </a:pPr>
            <a:r>
              <a:rPr lang="en-US" sz="3200" dirty="0" err="1">
                <a:ea typeface="Calibri"/>
                <a:cs typeface="Calibri" panose="020F0502020204030204"/>
              </a:rPr>
              <a:t>נוכחות</a:t>
            </a:r>
            <a:r>
              <a:rPr lang="en-US" sz="3200" dirty="0">
                <a:ea typeface="Calibri"/>
                <a:cs typeface="Calibri" panose="020F0502020204030204"/>
              </a:rPr>
              <a:t> </a:t>
            </a:r>
            <a:r>
              <a:rPr lang="en-US" sz="3200" dirty="0" err="1">
                <a:ea typeface="Calibri"/>
                <a:cs typeface="Calibri" panose="020F0502020204030204"/>
              </a:rPr>
              <a:t>פעילה</a:t>
            </a:r>
            <a:r>
              <a:rPr lang="en-US" sz="3200" dirty="0">
                <a:ea typeface="Calibri"/>
                <a:cs typeface="Calibri" panose="020F0502020204030204"/>
              </a:rPr>
              <a:t> </a:t>
            </a:r>
            <a:r>
              <a:rPr lang="en-US" sz="3200" dirty="0" err="1">
                <a:ea typeface="Calibri"/>
                <a:cs typeface="Calibri" panose="020F0502020204030204"/>
              </a:rPr>
              <a:t>בשיעורים</a:t>
            </a:r>
            <a:endParaRPr lang="en-US" sz="3200">
              <a:ea typeface="Calibri"/>
              <a:cs typeface="Calibri" panose="020F0502020204030204"/>
            </a:endParaRPr>
          </a:p>
          <a:p>
            <a:pPr marL="514350" indent="-514350" algn="r" rtl="1">
              <a:buAutoNum type="romanLcPeriod"/>
            </a:pPr>
            <a:endParaRPr lang="en-US" sz="3200" dirty="0">
              <a:ea typeface="Calibri"/>
              <a:cs typeface="Calibri" panose="020F0502020204030204"/>
            </a:endParaRPr>
          </a:p>
          <a:p>
            <a:pPr marL="514350" indent="-514350" algn="r" rtl="1">
              <a:buAutoNum type="romanLcPeriod"/>
            </a:pPr>
            <a:r>
              <a:rPr lang="en-US" sz="3200" dirty="0" err="1">
                <a:ea typeface="Calibri"/>
                <a:cs typeface="Calibri" panose="020F0502020204030204"/>
              </a:rPr>
              <a:t>להכין</a:t>
            </a:r>
            <a:r>
              <a:rPr lang="en-US" sz="3200" dirty="0">
                <a:ea typeface="Calibri"/>
                <a:cs typeface="Calibri" panose="020F0502020204030204"/>
              </a:rPr>
              <a:t> </a:t>
            </a:r>
            <a:r>
              <a:rPr lang="en-US" sz="3200" dirty="0" err="1">
                <a:ea typeface="Calibri"/>
                <a:cs typeface="Calibri" panose="020F0502020204030204"/>
              </a:rPr>
              <a:t>ש.ב</a:t>
            </a:r>
          </a:p>
          <a:p>
            <a:pPr marL="514350" indent="-514350" algn="r" rtl="1">
              <a:buAutoNum type="romanLcPeriod"/>
            </a:pPr>
            <a:endParaRPr lang="en-US" sz="3200" dirty="0">
              <a:ea typeface="Calibri"/>
              <a:cs typeface="Calibri" panose="020F0502020204030204"/>
            </a:endParaRPr>
          </a:p>
          <a:p>
            <a:pPr marL="514350" indent="-514350" algn="r" rtl="1">
              <a:buAutoNum type="romanLcPeriod"/>
            </a:pPr>
            <a:r>
              <a:rPr lang="en-US" sz="3200" dirty="0" err="1">
                <a:ea typeface="Calibri"/>
                <a:cs typeface="Calibri" panose="020F0502020204030204"/>
              </a:rPr>
              <a:t>VScode</a:t>
            </a:r>
            <a:endParaRPr lang="en-US" sz="3200">
              <a:ea typeface="Calibri"/>
              <a:cs typeface="Calibri" panose="020F0502020204030204"/>
            </a:endParaRPr>
          </a:p>
          <a:p>
            <a:pPr marL="457200" indent="-457200" algn="r" rtl="1"/>
            <a:endParaRPr lang="en-US" sz="3200" dirty="0">
              <a:ea typeface="Calibri"/>
              <a:cs typeface="Calibri" panose="020F0502020204030204"/>
            </a:endParaRPr>
          </a:p>
          <a:p>
            <a:pPr marL="0" indent="0" rtl="1">
              <a:buNone/>
            </a:pPr>
            <a:endParaRPr lang="en-US" sz="3200" dirty="0">
              <a:ea typeface="Calibri"/>
              <a:cs typeface="Calibri" panose="020F0502020204030204"/>
            </a:endParaRPr>
          </a:p>
          <a:p>
            <a:pPr marL="0" indent="0" rtl="1">
              <a:buNone/>
            </a:pPr>
            <a:endParaRPr lang="en-US" sz="3200" dirty="0">
              <a:ea typeface="Calibri"/>
              <a:cs typeface="Calibri" panose="020F05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0383F6-C928-A425-D33A-F2CAB3E77C3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489325" cy="814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Calibri Light"/>
              </a:rPr>
              <a:t>   </a:t>
            </a:r>
            <a:r>
              <a:rPr lang="en-US" dirty="0" err="1">
                <a:cs typeface="Calibri Light"/>
              </a:rPr>
              <a:t>קורס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בניית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אתרים</a:t>
            </a:r>
            <a:r>
              <a:rPr lang="en-US" dirty="0">
                <a:cs typeface="Calibri Light"/>
              </a:rPr>
              <a:t> </a:t>
            </a:r>
            <a:r>
              <a:rPr lang="en-US" dirty="0">
                <a:ea typeface="Calibri"/>
                <a:cs typeface="+mj-lt"/>
              </a:rPr>
              <a:t>-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W070322ER </a:t>
            </a:r>
            <a:r>
              <a:rPr lang="en-US" b="1" dirty="0" err="1">
                <a:ea typeface="+mj-lt"/>
                <a:cs typeface="+mj-lt"/>
              </a:rPr>
              <a:t>שלב</a:t>
            </a:r>
            <a:r>
              <a:rPr lang="en-US" b="1" dirty="0">
                <a:ea typeface="+mj-lt"/>
                <a:cs typeface="+mj-lt"/>
              </a:rPr>
              <a:t> 2 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82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918F-4C9D-885A-187F-981C4F5F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710" y="3003850"/>
            <a:ext cx="2475758" cy="262760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 err="1">
                <a:cs typeface="Calibri" panose="020F0502020204030204"/>
              </a:rPr>
              <a:t>Wordpress</a:t>
            </a:r>
            <a:endParaRPr lang="en-US">
              <a:cs typeface="Calibri" panose="020F0502020204030204"/>
            </a:endParaRPr>
          </a:p>
          <a:p>
            <a:pPr algn="r" rtl="1"/>
            <a:r>
              <a:rPr lang="en-US" dirty="0">
                <a:cs typeface="Calibri" panose="020F0502020204030204"/>
              </a:rPr>
              <a:t>UI/UX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86B12A-606D-21C5-FEB6-CD97C63DF740}"/>
              </a:ext>
            </a:extLst>
          </p:cNvPr>
          <p:cNvSpPr txBox="1">
            <a:spLocks/>
          </p:cNvSpPr>
          <p:nvPr/>
        </p:nvSpPr>
        <p:spPr>
          <a:xfrm>
            <a:off x="3385703" y="2556286"/>
            <a:ext cx="4971583" cy="41074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en-US" sz="3200" b="1" u="sng" dirty="0">
                <a:solidFill>
                  <a:schemeClr val="accent1"/>
                </a:solidFill>
                <a:ea typeface="Calibri"/>
                <a:cs typeface="Calibri" panose="020F0502020204030204"/>
              </a:rPr>
              <a:t> FRONT END </a:t>
            </a:r>
            <a:r>
              <a:rPr lang="en-US" sz="3200" b="1" u="sng" dirty="0" err="1">
                <a:solidFill>
                  <a:schemeClr val="accent1"/>
                </a:solidFill>
                <a:ea typeface="Calibri"/>
                <a:cs typeface="Calibri" panose="020F0502020204030204"/>
              </a:rPr>
              <a:t>יסודות</a:t>
            </a:r>
            <a:endParaRPr lang="en-US" sz="3200" b="1" u="sng" err="1">
              <a:solidFill>
                <a:schemeClr val="accent1"/>
              </a:solidFill>
              <a:ea typeface="Calibri"/>
              <a:cs typeface="Calibri" panose="020F0502020204030204"/>
            </a:endParaRPr>
          </a:p>
          <a:p>
            <a:pPr marL="0" indent="0" algn="r" rtl="1">
              <a:buNone/>
            </a:pPr>
            <a:r>
              <a:rPr lang="en-US" b="1" dirty="0" err="1">
                <a:solidFill>
                  <a:schemeClr val="accent1"/>
                </a:solidFill>
                <a:ea typeface="Calibri"/>
                <a:cs typeface="Calibri" panose="020F0502020204030204"/>
              </a:rPr>
              <a:t>לבנות</a:t>
            </a:r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  Client </a:t>
            </a:r>
            <a:r>
              <a:rPr lang="en-US" b="1" dirty="0" err="1">
                <a:solidFill>
                  <a:schemeClr val="accent1"/>
                </a:solidFill>
                <a:ea typeface="Calibri"/>
                <a:cs typeface="Calibri" panose="020F0502020204030204"/>
              </a:rPr>
              <a:t>בעזרת</a:t>
            </a:r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 </a:t>
            </a:r>
            <a:r>
              <a:rPr lang="en-US" b="1" dirty="0" err="1">
                <a:solidFill>
                  <a:schemeClr val="accent1"/>
                </a:solidFill>
                <a:ea typeface="Calibri"/>
                <a:cs typeface="Calibri" panose="020F0502020204030204"/>
              </a:rPr>
              <a:t>הכלים</a:t>
            </a:r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:</a:t>
            </a:r>
            <a:endParaRPr lang="en-US">
              <a:solidFill>
                <a:schemeClr val="accent1"/>
              </a:solidFill>
            </a:endParaRPr>
          </a:p>
          <a:p>
            <a:pPr algn="r" rtl="1"/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HTML 5</a:t>
            </a:r>
          </a:p>
          <a:p>
            <a:pPr algn="r" rtl="1"/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CSS 3</a:t>
            </a:r>
          </a:p>
          <a:p>
            <a:pPr algn="r" rtl="1"/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JavaScript ES6</a:t>
            </a:r>
          </a:p>
          <a:p>
            <a:pPr algn="r" rtl="1"/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(Bootstrap, SASS)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915E-021B-55C4-8D51-BEEE1B3A7CEF}"/>
              </a:ext>
            </a:extLst>
          </p:cNvPr>
          <p:cNvSpPr txBox="1">
            <a:spLocks/>
          </p:cNvSpPr>
          <p:nvPr/>
        </p:nvSpPr>
        <p:spPr>
          <a:xfrm>
            <a:off x="849244" y="221559"/>
            <a:ext cx="10489325" cy="814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Calibri Light"/>
              </a:rPr>
              <a:t>   </a:t>
            </a:r>
            <a:r>
              <a:rPr lang="en-US" dirty="0" err="1">
                <a:cs typeface="Calibri Light"/>
              </a:rPr>
              <a:t>קורס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בניית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אתרים</a:t>
            </a:r>
            <a:r>
              <a:rPr lang="en-US" dirty="0">
                <a:cs typeface="Calibri Light"/>
              </a:rPr>
              <a:t> </a:t>
            </a:r>
            <a:r>
              <a:rPr lang="en-US" dirty="0">
                <a:ea typeface="Calibri"/>
                <a:cs typeface="+mj-lt"/>
              </a:rPr>
              <a:t>-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W070322ER </a:t>
            </a:r>
            <a:r>
              <a:rPr lang="en-US" b="1" dirty="0" err="1">
                <a:ea typeface="+mj-lt"/>
                <a:cs typeface="+mj-lt"/>
              </a:rPr>
              <a:t>שלב</a:t>
            </a:r>
            <a:r>
              <a:rPr lang="en-US" b="1" dirty="0">
                <a:ea typeface="+mj-lt"/>
                <a:cs typeface="+mj-lt"/>
              </a:rPr>
              <a:t> 2 </a:t>
            </a:r>
            <a:endParaRPr lang="en-US" dirty="0">
              <a:cs typeface="Calibri Ligh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03C6F7-C42F-D8C7-C6CC-A77B61462AA2}"/>
              </a:ext>
            </a:extLst>
          </p:cNvPr>
          <p:cNvSpPr txBox="1">
            <a:spLocks/>
          </p:cNvSpPr>
          <p:nvPr/>
        </p:nvSpPr>
        <p:spPr>
          <a:xfrm>
            <a:off x="361502" y="2913293"/>
            <a:ext cx="2685583" cy="348899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Calibri"/>
                <a:cs typeface="Calibri" panose="020F0502020204030204"/>
              </a:rPr>
              <a:t>Frameworks</a:t>
            </a:r>
            <a:r>
              <a:rPr lang="en-US" sz="2400" dirty="0">
                <a:ea typeface="Calibri"/>
                <a:cs typeface="Calibri" panose="020F0502020204030204"/>
              </a:rPr>
              <a:t> (React, Angular)</a:t>
            </a:r>
          </a:p>
          <a:p>
            <a:endParaRPr lang="en-US" sz="2400" dirty="0">
              <a:cs typeface="Calibri" panose="020F0502020204030204"/>
            </a:endParaRPr>
          </a:p>
          <a:p>
            <a:r>
              <a:rPr lang="en-US" sz="2400" b="1" dirty="0">
                <a:cs typeface="Calibri" panose="020F0502020204030204"/>
              </a:rPr>
              <a:t>BACK END</a:t>
            </a:r>
            <a:r>
              <a:rPr lang="en-US" sz="2400" dirty="0">
                <a:cs typeface="Calibri" panose="020F0502020204030204"/>
              </a:rPr>
              <a:t> (NodeJS, PHP, DB, REST API..)</a:t>
            </a:r>
            <a:endParaRPr lang="en-US" sz="2400">
              <a:cs typeface="Calibri"/>
            </a:endParaRPr>
          </a:p>
          <a:p>
            <a:endParaRPr lang="en-US" sz="2400" dirty="0">
              <a:ea typeface="Calibri"/>
              <a:cs typeface="Calibri" panose="020F0502020204030204"/>
            </a:endParaRPr>
          </a:p>
          <a:p>
            <a:pPr algn="l"/>
            <a:r>
              <a:rPr lang="en-US" sz="2400" b="1" dirty="0">
                <a:ea typeface="Calibri"/>
                <a:cs typeface="Calibri" panose="020F0502020204030204"/>
              </a:rPr>
              <a:t>GIT</a:t>
            </a:r>
          </a:p>
          <a:p>
            <a:pPr algn="l"/>
            <a:endParaRPr lang="en-US" dirty="0">
              <a:ea typeface="Calibri"/>
              <a:cs typeface="Calibri" panose="020F0502020204030204"/>
            </a:endParaRPr>
          </a:p>
          <a:p>
            <a:endParaRPr lang="en-US" dirty="0">
              <a:ea typeface="Calibri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2C29C-F714-35C8-677F-15BA37BFCD0A}"/>
              </a:ext>
            </a:extLst>
          </p:cNvPr>
          <p:cNvSpPr txBox="1"/>
          <p:nvPr/>
        </p:nvSpPr>
        <p:spPr>
          <a:xfrm>
            <a:off x="3465445" y="1278834"/>
            <a:ext cx="37260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en-US" sz="3200" u="sng" dirty="0" err="1">
                <a:ea typeface="Calibri"/>
                <a:cs typeface="Calibri"/>
              </a:rPr>
              <a:t>תכנית</a:t>
            </a:r>
            <a:r>
              <a:rPr lang="en-US" sz="3200" u="sng" dirty="0">
                <a:ea typeface="Calibri"/>
                <a:cs typeface="Calibri"/>
              </a:rPr>
              <a:t> </a:t>
            </a:r>
            <a:r>
              <a:rPr lang="en-US" sz="3200" u="sng" dirty="0" err="1">
                <a:ea typeface="Calibri"/>
                <a:cs typeface="Calibri"/>
              </a:rPr>
              <a:t>הלימוד</a:t>
            </a:r>
            <a:endParaRPr lang="en-US" sz="3200" u="sng" dirty="0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E0DC9-CE20-8BF0-0BDE-9D4B87DAEF4A}"/>
              </a:ext>
            </a:extLst>
          </p:cNvPr>
          <p:cNvSpPr txBox="1"/>
          <p:nvPr/>
        </p:nvSpPr>
        <p:spPr>
          <a:xfrm>
            <a:off x="9415117" y="2347291"/>
            <a:ext cx="178241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1"/>
            <a:r>
              <a:rPr lang="en-US" sz="3200" u="sng" dirty="0" err="1">
                <a:ea typeface="+mn-lt"/>
                <a:cs typeface="+mn-lt"/>
              </a:rPr>
              <a:t>שלב</a:t>
            </a:r>
            <a:r>
              <a:rPr lang="en-US" sz="3200" u="sng" dirty="0">
                <a:ea typeface="+mn-lt"/>
                <a:cs typeface="+mn-lt"/>
              </a:rPr>
              <a:t> </a:t>
            </a:r>
            <a:r>
              <a:rPr lang="en-US" sz="3200" u="sng" dirty="0" err="1">
                <a:ea typeface="+mn-lt"/>
                <a:cs typeface="+mn-lt"/>
              </a:rPr>
              <a:t>קודם</a:t>
            </a:r>
            <a:endParaRPr lang="en-US" sz="3200">
              <a:ea typeface="+mn-lt"/>
              <a:cs typeface="+mn-lt"/>
            </a:endParaRPr>
          </a:p>
          <a:p>
            <a:pPr algn="r" rtl="1"/>
            <a:endParaRPr lang="en-US" dirty="0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CABF2-973A-DB1C-7871-5FB545F4D0F3}"/>
              </a:ext>
            </a:extLst>
          </p:cNvPr>
          <p:cNvSpPr txBox="1"/>
          <p:nvPr/>
        </p:nvSpPr>
        <p:spPr>
          <a:xfrm>
            <a:off x="4290253" y="189381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he-IL" sz="3600" u="sng" dirty="0">
                <a:latin typeface="Calibri"/>
                <a:cs typeface="Arial"/>
              </a:rPr>
              <a:t>שלב נוכחי</a:t>
            </a:r>
            <a:r>
              <a:rPr lang="he-IL" sz="3600" dirty="0">
                <a:latin typeface="Calibri"/>
                <a:ea typeface="Calibri"/>
                <a:cs typeface="Calibri"/>
              </a:rPr>
              <a:t>​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4A40F-1B39-6D50-999D-2C8F643C52E7}"/>
              </a:ext>
            </a:extLst>
          </p:cNvPr>
          <p:cNvSpPr txBox="1"/>
          <p:nvPr/>
        </p:nvSpPr>
        <p:spPr>
          <a:xfrm>
            <a:off x="445743" y="2223743"/>
            <a:ext cx="231250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1"/>
            <a:r>
              <a:rPr lang="en-US" sz="3200" u="sng" dirty="0" err="1">
                <a:ea typeface="+mn-lt"/>
                <a:cs typeface="+mn-lt"/>
              </a:rPr>
              <a:t>שלבים</a:t>
            </a:r>
            <a:r>
              <a:rPr lang="en-US" sz="3200" u="sng" dirty="0">
                <a:ea typeface="+mn-lt"/>
                <a:cs typeface="+mn-lt"/>
              </a:rPr>
              <a:t> </a:t>
            </a:r>
            <a:r>
              <a:rPr lang="en-US" sz="3200" u="sng" dirty="0" err="1">
                <a:ea typeface="+mn-lt"/>
                <a:cs typeface="+mn-lt"/>
              </a:rPr>
              <a:t>הבאים</a:t>
            </a:r>
            <a:endParaRPr lang="en-US" sz="3200" dirty="0" err="1">
              <a:ea typeface="+mn-lt"/>
              <a:cs typeface="+mn-lt"/>
            </a:endParaRPr>
          </a:p>
          <a:p>
            <a:pPr algn="r" rtl="1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4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AB1A-9206-F5F8-34A0-8E7BF551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85" y="1523167"/>
            <a:ext cx="10394882" cy="2376786"/>
          </a:xfrm>
        </p:spPr>
        <p:txBody>
          <a:bodyPr/>
          <a:lstStyle/>
          <a:p>
            <a:pPr algn="r" rtl="1">
              <a:spcBef>
                <a:spcPts val="1000"/>
              </a:spcBef>
            </a:pPr>
            <a:r>
              <a:rPr lang="en-US" sz="4000" b="1" dirty="0">
                <a:solidFill>
                  <a:schemeClr val="accent1"/>
                </a:solidFill>
                <a:latin typeface="Calibri"/>
                <a:cs typeface="Calibri"/>
              </a:rPr>
              <a:t> </a:t>
            </a:r>
            <a:r>
              <a:rPr lang="en-US" sz="4000" b="1" u="sng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Calibri"/>
              </a:rPr>
              <a:t>המטרה</a:t>
            </a:r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Arial"/>
                <a:cs typeface="Calibri"/>
              </a:rPr>
              <a:t> </a:t>
            </a:r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Arial"/>
                <a:ea typeface="+mj-lt"/>
                <a:cs typeface="Calibri"/>
              </a:rPr>
              <a:t>- </a:t>
            </a:r>
            <a:r>
              <a:rPr lang="en-US" sz="4000" b="1" u="sng" dirty="0" err="1">
                <a:solidFill>
                  <a:schemeClr val="accent2">
                    <a:lumMod val="75000"/>
                  </a:schemeClr>
                </a:solidFill>
                <a:latin typeface="Arial"/>
                <a:ea typeface="+mj-lt"/>
                <a:cs typeface="Calibri"/>
              </a:rPr>
              <a:t>פיתוח</a:t>
            </a:r>
            <a:r>
              <a:rPr lang="en-US" sz="4000" b="1" u="sng" dirty="0" err="1">
                <a:solidFill>
                  <a:schemeClr val="accent2">
                    <a:lumMod val="75000"/>
                  </a:schemeClr>
                </a:solidFill>
                <a:latin typeface="Arial"/>
                <a:ea typeface="+mj-lt"/>
                <a:cs typeface="+mj-lt"/>
              </a:rPr>
              <a:t>Client</a:t>
            </a:r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Arial"/>
                <a:ea typeface="+mj-lt"/>
                <a:cs typeface="+mj-lt"/>
              </a:rPr>
              <a:t> </a:t>
            </a:r>
            <a:br>
              <a:rPr lang="en-US" sz="4000" b="1" u="sng" dirty="0">
                <a:latin typeface="Arial"/>
                <a:ea typeface="+mj-lt"/>
                <a:cs typeface="+mj-lt"/>
              </a:rPr>
            </a:br>
            <a:br>
              <a:rPr lang="en-US" sz="4000" b="1" dirty="0">
                <a:latin typeface="Arial"/>
                <a:ea typeface="+mj-lt"/>
                <a:cs typeface="+mj-lt"/>
              </a:rPr>
            </a:br>
            <a:r>
              <a:rPr lang="en-US" sz="2800" b="1" dirty="0" err="1">
                <a:solidFill>
                  <a:srgbClr val="00B0F0"/>
                </a:solidFill>
                <a:latin typeface="Arial"/>
                <a:ea typeface="+mj-lt"/>
                <a:cs typeface="+mj-lt"/>
              </a:rPr>
              <a:t>איך</a:t>
            </a:r>
            <a:r>
              <a:rPr lang="en-US" sz="2800" b="1" dirty="0">
                <a:solidFill>
                  <a:srgbClr val="00B0F0"/>
                </a:solidFill>
                <a:latin typeface="Arial"/>
                <a:ea typeface="+mj-lt"/>
                <a:cs typeface="+mj-lt"/>
              </a:rPr>
              <a:t>?</a:t>
            </a:r>
            <a:endParaRPr lang="en-US" sz="2800" b="1" dirty="0">
              <a:solidFill>
                <a:srgbClr val="00B0F0"/>
              </a:solidFill>
              <a:latin typeface="Arial"/>
              <a:cs typeface="Calibri Light"/>
            </a:endParaRPr>
          </a:p>
          <a:p>
            <a:pPr algn="r" rtl="1"/>
            <a:endParaRPr lang="en-US" dirty="0">
              <a:solidFill>
                <a:srgbClr val="00B0F0"/>
              </a:solidFill>
              <a:latin typeface="Calibri Light" panose="020F0302020204030204"/>
              <a:ea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283B-85A7-BCEC-FB86-8B1FE075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30" y="3494904"/>
            <a:ext cx="10502463" cy="3024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HTML 5</a:t>
            </a:r>
            <a:endParaRPr lang="en-US">
              <a:solidFill>
                <a:srgbClr val="00B050"/>
              </a:solidFill>
              <a:ea typeface="+mn-lt"/>
              <a:cs typeface="+mn-lt"/>
            </a:endParaRPr>
          </a:p>
          <a:p>
            <a:pPr algn="r" rtl="1"/>
            <a:endParaRPr lang="en-US" b="1" dirty="0">
              <a:solidFill>
                <a:srgbClr val="00B050"/>
              </a:solidFill>
              <a:cs typeface="Calibri" panose="020F0502020204030204"/>
            </a:endParaRPr>
          </a:p>
          <a:p>
            <a:pPr algn="r" rtl="1"/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CSS 3, SASS, Bootstrap</a:t>
            </a:r>
            <a:endParaRPr lang="en-US">
              <a:solidFill>
                <a:srgbClr val="00B050"/>
              </a:solidFill>
              <a:ea typeface="+mn-lt"/>
              <a:cs typeface="+mn-lt"/>
            </a:endParaRPr>
          </a:p>
          <a:p>
            <a:pPr algn="r" rtl="1"/>
            <a:endParaRPr lang="en-US" b="1" dirty="0">
              <a:solidFill>
                <a:srgbClr val="00B050"/>
              </a:solidFill>
              <a:cs typeface="Calibri" panose="020F0502020204030204"/>
            </a:endParaRPr>
          </a:p>
          <a:p>
            <a:pPr algn="r" rtl="1"/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JavaScript ES6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 algn="r" rtl="1">
              <a:buNone/>
            </a:pPr>
            <a:endParaRPr lang="en-US" b="1" dirty="0">
              <a:solidFill>
                <a:schemeClr val="accent1"/>
              </a:solidFill>
              <a:cs typeface="Calibri" panose="020F0502020204030204"/>
            </a:endParaRPr>
          </a:p>
          <a:p>
            <a:pPr algn="r" rtl="1"/>
            <a:endParaRPr lang="en-US" dirty="0">
              <a:ea typeface="+mn-lt"/>
              <a:cs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86C79D-8F48-C108-AECE-7DC6377FE5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489325" cy="814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Calibri Light"/>
              </a:rPr>
              <a:t> 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-  FRONT END </a:t>
            </a:r>
            <a:r>
              <a:rPr lang="en-US" b="1" dirty="0" err="1">
                <a:solidFill>
                  <a:schemeClr val="bg1"/>
                </a:solidFill>
                <a:cs typeface="Calibri"/>
              </a:rPr>
              <a:t>יסודות</a:t>
            </a:r>
            <a:r>
              <a:rPr lang="en-US" b="1" dirty="0">
                <a:solidFill>
                  <a:schemeClr val="bg1"/>
                </a:solidFill>
                <a:cs typeface="Calibri"/>
              </a:rPr>
              <a:t> 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259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BBBFB4-9E7F-8365-F0A0-6C519447BDFE}"/>
              </a:ext>
            </a:extLst>
          </p:cNvPr>
          <p:cNvSpPr txBox="1">
            <a:spLocks/>
          </p:cNvSpPr>
          <p:nvPr/>
        </p:nvSpPr>
        <p:spPr>
          <a:xfrm>
            <a:off x="1729182" y="1562373"/>
            <a:ext cx="9157060" cy="51013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3200" b="1" u="sng">
              <a:solidFill>
                <a:schemeClr val="accent1"/>
              </a:solidFill>
              <a:ea typeface="Calibri"/>
              <a:cs typeface="Calibri" panose="020F0502020204030204"/>
            </a:endParaRPr>
          </a:p>
          <a:p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HTML – Hyper-Text Markup Language</a:t>
            </a:r>
          </a:p>
          <a:p>
            <a:endParaRPr lang="en-US" b="1" dirty="0">
              <a:solidFill>
                <a:schemeClr val="accent1"/>
              </a:solidFill>
              <a:ea typeface="Calibri"/>
              <a:cs typeface="Calibri" panose="020F0502020204030204"/>
            </a:endParaRPr>
          </a:p>
          <a:p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CSS – Cascading Style Sheets</a:t>
            </a:r>
          </a:p>
          <a:p>
            <a:endParaRPr lang="en-US" b="1" dirty="0">
              <a:solidFill>
                <a:schemeClr val="accent1"/>
              </a:solidFill>
              <a:ea typeface="Calibri"/>
              <a:cs typeface="Calibri" panose="020F0502020204030204"/>
            </a:endParaRPr>
          </a:p>
          <a:p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JS – JavaScript</a:t>
            </a:r>
          </a:p>
          <a:p>
            <a:pPr algn="l"/>
            <a:endParaRPr lang="en-US" b="1" dirty="0">
              <a:solidFill>
                <a:schemeClr val="accent1"/>
              </a:solidFill>
              <a:ea typeface="Calibri"/>
              <a:cs typeface="Calibri" panose="020F0502020204030204"/>
            </a:endParaRPr>
          </a:p>
          <a:p>
            <a:r>
              <a:rPr lang="en-US" b="1" dirty="0">
                <a:solidFill>
                  <a:schemeClr val="accent1"/>
                </a:solidFill>
                <a:ea typeface="Calibri"/>
                <a:cs typeface="Calibri" panose="020F0502020204030204"/>
              </a:rPr>
              <a:t>SASS – Syntactically Awesome Style Sheets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669291-D33D-FEDE-2742-DA7D9275FE78}"/>
              </a:ext>
            </a:extLst>
          </p:cNvPr>
          <p:cNvSpPr txBox="1">
            <a:spLocks/>
          </p:cNvSpPr>
          <p:nvPr/>
        </p:nvSpPr>
        <p:spPr>
          <a:xfrm>
            <a:off x="849244" y="221559"/>
            <a:ext cx="10489325" cy="814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Calibri Light"/>
              </a:rPr>
              <a:t> - Front </a:t>
            </a:r>
            <a:r>
              <a:rPr lang="en-US" dirty="0" err="1">
                <a:cs typeface="Calibri Light"/>
              </a:rPr>
              <a:t>Endיסודות</a:t>
            </a:r>
            <a:endParaRPr lang="en-US" dirty="0" err="1">
              <a:ea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16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6335-9374-429F-0639-FD0B96A1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6208" cy="1358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cs typeface="Calibri"/>
                <a:hlinkClick r:id="rId2"/>
              </a:rPr>
              <a:t>Web browsers</a:t>
            </a:r>
            <a:r>
              <a:rPr lang="en-US" dirty="0">
                <a:cs typeface="Calibri"/>
              </a:rPr>
              <a:t> receive HTML documents from a </a:t>
            </a:r>
            <a:r>
              <a:rPr lang="en-US" dirty="0">
                <a:cs typeface="Calibri"/>
                <a:hlinkClick r:id="rId3"/>
              </a:rPr>
              <a:t>web server</a:t>
            </a:r>
            <a:r>
              <a:rPr lang="en-US" dirty="0">
                <a:cs typeface="Calibri"/>
              </a:rPr>
              <a:t> or from local storage and </a:t>
            </a:r>
            <a:r>
              <a:rPr lang="en-US" dirty="0">
                <a:cs typeface="Calibri"/>
                <a:hlinkClick r:id="rId4"/>
              </a:rPr>
              <a:t>render</a:t>
            </a:r>
            <a:r>
              <a:rPr lang="en-US" dirty="0">
                <a:cs typeface="Calibri"/>
              </a:rPr>
              <a:t> the documents into multimedia web pages.</a:t>
            </a:r>
          </a:p>
          <a:p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99FB6C-DFE5-201F-2327-B21F1636F5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489325" cy="1101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Hyper-Text</a:t>
            </a:r>
            <a:r>
              <a:rPr lang="en-US" dirty="0">
                <a:latin typeface="Calibri Light"/>
                <a:ea typeface="+mj-lt"/>
                <a:cs typeface="+mj-lt"/>
              </a:rPr>
              <a:t> Markup Language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CD8AE-17C9-5C96-AE81-2235DB341F4F}"/>
              </a:ext>
            </a:extLst>
          </p:cNvPr>
          <p:cNvSpPr txBox="1"/>
          <p:nvPr/>
        </p:nvSpPr>
        <p:spPr>
          <a:xfrm>
            <a:off x="837096" y="3355008"/>
            <a:ext cx="274320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תגיות</a:t>
            </a:r>
            <a:r>
              <a:rPr lang="en-US" sz="2800" dirty="0">
                <a:ea typeface="+mn-lt"/>
                <a:cs typeface="+mn-lt"/>
              </a:rPr>
              <a:t> &lt;tag/&gt;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46A46-4D34-7E1B-5B43-4DFDA87B2318}"/>
              </a:ext>
            </a:extLst>
          </p:cNvPr>
          <p:cNvSpPr txBox="1"/>
          <p:nvPr/>
        </p:nvSpPr>
        <p:spPr>
          <a:xfrm>
            <a:off x="836405" y="4436579"/>
            <a:ext cx="274320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אלמנטים</a:t>
            </a:r>
            <a:endParaRPr lang="en-US" sz="2800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0C753-363C-C388-F845-53051E343B87}"/>
              </a:ext>
            </a:extLst>
          </p:cNvPr>
          <p:cNvSpPr txBox="1"/>
          <p:nvPr/>
        </p:nvSpPr>
        <p:spPr>
          <a:xfrm>
            <a:off x="835715" y="5396670"/>
            <a:ext cx="274320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/>
              <a:t>Attributes!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4BA1CAE3-EF34-D2C0-1A1F-1F8D7B2638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57" b="34366"/>
          <a:stretch/>
        </p:blipFill>
        <p:spPr>
          <a:xfrm>
            <a:off x="3575878" y="2847025"/>
            <a:ext cx="7969205" cy="1504237"/>
          </a:xfrm>
          <a:prstGeom prst="rect">
            <a:avLst/>
          </a:prstGeom>
        </p:spPr>
      </p:pic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B66EAB31-E968-0ADA-1B06-E60ACEF07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574" y="5100256"/>
            <a:ext cx="6928677" cy="9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F31C-2832-01B7-8117-82AF378F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53862" cy="541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Tag name 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01695E-5BED-10D4-02B5-C0335890C4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489325" cy="1101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Cascading Style Sheets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6D6D5-17FC-E9EF-8023-071A9F004FC3}"/>
              </a:ext>
            </a:extLst>
          </p:cNvPr>
          <p:cNvSpPr txBox="1"/>
          <p:nvPr/>
        </p:nvSpPr>
        <p:spPr>
          <a:xfrm>
            <a:off x="837096" y="3222486"/>
            <a:ext cx="3074504" cy="701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Attribute Selectors 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BFAFE-A4F4-F1DF-6A33-156BD9E232B3}"/>
              </a:ext>
            </a:extLst>
          </p:cNvPr>
          <p:cNvSpPr txBox="1"/>
          <p:nvPr/>
        </p:nvSpPr>
        <p:spPr>
          <a:xfrm>
            <a:off x="836405" y="2371447"/>
            <a:ext cx="2743200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Class Name</a:t>
            </a:r>
            <a:endParaRPr lang="en-US" sz="2400">
              <a:solidFill>
                <a:srgbClr val="00B0F0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8106C-FD74-33F7-AC6A-EFB987DC8F60}"/>
              </a:ext>
            </a:extLst>
          </p:cNvPr>
          <p:cNvSpPr txBox="1"/>
          <p:nvPr/>
        </p:nvSpPr>
        <p:spPr>
          <a:xfrm>
            <a:off x="846758" y="2790409"/>
            <a:ext cx="898940" cy="701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ID </a:t>
            </a:r>
            <a:endParaRPr lang="en-US" sz="2400">
              <a:solidFill>
                <a:srgbClr val="00B0F0"/>
              </a:solidFill>
              <a:ea typeface="+mn-lt"/>
              <a:cs typeface="+mn-lt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3293D-DF35-DA85-006A-3F362848E3A0}"/>
              </a:ext>
            </a:extLst>
          </p:cNvPr>
          <p:cNvSpPr txBox="1"/>
          <p:nvPr/>
        </p:nvSpPr>
        <p:spPr>
          <a:xfrm>
            <a:off x="835025" y="4092850"/>
            <a:ext cx="2743200" cy="701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Family relations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2BAD5-5015-5D24-495A-36C3F6BC0BA9}"/>
              </a:ext>
            </a:extLst>
          </p:cNvPr>
          <p:cNvSpPr txBox="1"/>
          <p:nvPr/>
        </p:nvSpPr>
        <p:spPr>
          <a:xfrm>
            <a:off x="845378" y="3562072"/>
            <a:ext cx="5537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ea typeface="+mn-lt"/>
                <a:cs typeface="+mn-lt"/>
              </a:rPr>
              <a:t> tag[attribute-name="attribute-value"]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7048F-F80A-47DA-8DC1-E7173732EE55}"/>
              </a:ext>
            </a:extLst>
          </p:cNvPr>
          <p:cNvSpPr txBox="1"/>
          <p:nvPr/>
        </p:nvSpPr>
        <p:spPr>
          <a:xfrm>
            <a:off x="2788339" y="2291384"/>
            <a:ext cx="5956852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ea typeface="+mn-lt"/>
                <a:cs typeface="+mn-lt"/>
              </a:rPr>
              <a:t>.container { color: "blue"; }</a:t>
            </a:r>
            <a:endParaRPr lang="en-US" sz="2800" dirty="0">
              <a:ea typeface="+mn-lt"/>
              <a:cs typeface="+mn-lt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0CCA5-ABC2-6B81-C85B-94D18C22988A}"/>
              </a:ext>
            </a:extLst>
          </p:cNvPr>
          <p:cNvSpPr txBox="1"/>
          <p:nvPr/>
        </p:nvSpPr>
        <p:spPr>
          <a:xfrm>
            <a:off x="1528694" y="2754520"/>
            <a:ext cx="7553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ea typeface="+mn-lt"/>
                <a:cs typeface="+mn-lt"/>
              </a:rPr>
              <a:t>#</a:t>
            </a:r>
            <a:endParaRPr lang="en-US">
              <a:solidFill>
                <a:srgbClr val="00B0F0"/>
              </a:solidFill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263D7-6F0D-D703-4880-FEAE9638B81C}"/>
              </a:ext>
            </a:extLst>
          </p:cNvPr>
          <p:cNvSpPr txBox="1"/>
          <p:nvPr/>
        </p:nvSpPr>
        <p:spPr>
          <a:xfrm>
            <a:off x="2555047" y="1826177"/>
            <a:ext cx="35272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 div { width: 10px; }</a:t>
            </a:r>
            <a:endParaRPr lang="en-US" sz="2400">
              <a:solidFill>
                <a:srgbClr val="00B0F0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47E9C-009C-9B22-076A-34BBE5A63EEF}"/>
              </a:ext>
            </a:extLst>
          </p:cNvPr>
          <p:cNvSpPr txBox="1"/>
          <p:nvPr/>
        </p:nvSpPr>
        <p:spPr>
          <a:xfrm>
            <a:off x="842617" y="452009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rgbClr val="00B0F0"/>
                </a:solidFill>
              </a:rPr>
              <a:t>div &gt; h1</a:t>
            </a:r>
            <a:endParaRPr lang="en-US" dirty="0">
              <a:solidFill>
                <a:srgbClr val="00B0F0"/>
              </a:solidFill>
              <a:ea typeface="Calibri"/>
              <a:cs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rgbClr val="00B0F0"/>
                </a:solidFill>
                <a:ea typeface="Calibri"/>
                <a:cs typeface="Calibri"/>
              </a:rPr>
              <a:t>div h1</a:t>
            </a:r>
          </a:p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rgbClr val="00B0F0"/>
                </a:solidFill>
                <a:ea typeface="Calibri"/>
                <a:cs typeface="Calibri"/>
              </a:rPr>
              <a:t>div ~ h1</a:t>
            </a:r>
          </a:p>
          <a:p>
            <a:pPr marL="285750" indent="-285750">
              <a:buFont typeface="Courier New"/>
              <a:buChar char="o"/>
            </a:pPr>
            <a:r>
              <a:rPr lang="en-US" dirty="0">
                <a:solidFill>
                  <a:srgbClr val="00B0F0"/>
                </a:solidFill>
                <a:ea typeface="Calibri"/>
                <a:cs typeface="Calibri"/>
              </a:rPr>
              <a:t>div + h1</a:t>
            </a:r>
          </a:p>
        </p:txBody>
      </p:sp>
    </p:spTree>
    <p:extLst>
      <p:ext uri="{BB962C8B-B14F-4D97-AF65-F5344CB8AC3E}">
        <p14:creationId xmlns:p14="http://schemas.microsoft.com/office/powerpoint/2010/main" val="511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   קורס בניית אתרים - W070322ER שלב 2 </vt:lpstr>
      <vt:lpstr>PowerPoint Presentation</vt:lpstr>
      <vt:lpstr>PowerPoint Presentation</vt:lpstr>
      <vt:lpstr> המטרה - פיתוחClient   איך?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795</cp:revision>
  <dcterms:created xsi:type="dcterms:W3CDTF">2022-04-04T11:18:52Z</dcterms:created>
  <dcterms:modified xsi:type="dcterms:W3CDTF">2022-04-07T13:53:33Z</dcterms:modified>
</cp:coreProperties>
</file>