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ca1746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ca1746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ca17463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8ca17463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ca17463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ca17463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ca17463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ca17463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ca17463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ca17463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ca17463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ca17463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ca17463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ca17463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1962"/>
            <a:ext cx="9144000" cy="521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8187"/>
            <a:ext cx="9144002" cy="52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9625"/>
            <a:ext cx="9144001" cy="529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2954"/>
            <a:ext cx="9143998" cy="525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0387"/>
            <a:ext cx="9144000" cy="518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725"/>
            <a:ext cx="9143998" cy="522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4200"/>
            <a:ext cx="9144000" cy="526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8562"/>
            <a:ext cx="9144000" cy="526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