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e8855ebf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e8855ebf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9e8855ebf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9e8855ebf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9e8855eb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9e8855eb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9e8855eb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9e8855eb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9e8855ebf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9e8855eb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9e8855eb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9e8855eb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e8855eb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e8855eb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e8855eb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e8855eb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e8855ebf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e8855ebf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9e8855eb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9e8855eb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84" y="0"/>
            <a:ext cx="890808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65" y="0"/>
            <a:ext cx="88950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2" y="0"/>
            <a:ext cx="89189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3" y="0"/>
            <a:ext cx="88855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3" y="0"/>
            <a:ext cx="9143998" cy="5156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3600" y="152400"/>
            <a:ext cx="276647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325" y="152400"/>
            <a:ext cx="23996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575" y="59500"/>
            <a:ext cx="6345646" cy="508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699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0936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93" y="0"/>
            <a:ext cx="9143999" cy="514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32" y="0"/>
            <a:ext cx="88998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