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1EC5-5DDD-44FC-B270-E5CBB8C2222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D00-C149-4212-90C2-D5FC5894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EE2B91-FF68-4053-81E1-742562EFC5CB}"/>
              </a:ext>
            </a:extLst>
          </p:cNvPr>
          <p:cNvSpPr/>
          <p:nvPr/>
        </p:nvSpPr>
        <p:spPr>
          <a:xfrm>
            <a:off x="257452" y="431447"/>
            <a:ext cx="8637973" cy="67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F194E-1DAF-4EE3-9932-EF3CB5A96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49" y="431447"/>
            <a:ext cx="8793101" cy="9240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72D65-DCF7-4591-89C4-C3A52CE37A70}"/>
              </a:ext>
            </a:extLst>
          </p:cNvPr>
          <p:cNvSpPr txBox="1"/>
          <p:nvPr/>
        </p:nvSpPr>
        <p:spPr>
          <a:xfrm>
            <a:off x="3859077" y="62115"/>
            <a:ext cx="1580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8D712-1EF7-4E34-B6D5-DAACE8100745}"/>
              </a:ext>
            </a:extLst>
          </p:cNvPr>
          <p:cNvSpPr/>
          <p:nvPr/>
        </p:nvSpPr>
        <p:spPr>
          <a:xfrm>
            <a:off x="257452" y="5999567"/>
            <a:ext cx="8637973" cy="6782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Footer/Navigation Bar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C09A98-A6CA-40F4-BF5A-4DC873F5D103}"/>
              </a:ext>
            </a:extLst>
          </p:cNvPr>
          <p:cNvSpPr txBox="1">
            <a:spLocks/>
          </p:cNvSpPr>
          <p:nvPr/>
        </p:nvSpPr>
        <p:spPr>
          <a:xfrm>
            <a:off x="175449" y="1479041"/>
            <a:ext cx="4252098" cy="2666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schedule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2F10323-43EF-4B42-BDA0-C792139882B5}"/>
              </a:ext>
            </a:extLst>
          </p:cNvPr>
          <p:cNvSpPr txBox="1">
            <a:spLocks/>
          </p:cNvSpPr>
          <p:nvPr/>
        </p:nvSpPr>
        <p:spPr>
          <a:xfrm>
            <a:off x="4716451" y="1479040"/>
            <a:ext cx="4252099" cy="26668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Address/map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A5D9D67-7680-4191-8012-CB388F7E1805}"/>
              </a:ext>
            </a:extLst>
          </p:cNvPr>
          <p:cNvSpPr txBox="1">
            <a:spLocks/>
          </p:cNvSpPr>
          <p:nvPr/>
        </p:nvSpPr>
        <p:spPr>
          <a:xfrm>
            <a:off x="257452" y="4268423"/>
            <a:ext cx="8637973" cy="16075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086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EE2B91-FF68-4053-81E1-742562EFC5CB}"/>
              </a:ext>
            </a:extLst>
          </p:cNvPr>
          <p:cNvSpPr/>
          <p:nvPr/>
        </p:nvSpPr>
        <p:spPr>
          <a:xfrm>
            <a:off x="257452" y="431447"/>
            <a:ext cx="8637973" cy="67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F194E-1DAF-4EE3-9932-EF3CB5A96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49" y="431447"/>
            <a:ext cx="8793101" cy="6782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72D65-DCF7-4591-89C4-C3A52CE37A70}"/>
              </a:ext>
            </a:extLst>
          </p:cNvPr>
          <p:cNvSpPr txBox="1"/>
          <p:nvPr/>
        </p:nvSpPr>
        <p:spPr>
          <a:xfrm>
            <a:off x="3859077" y="62115"/>
            <a:ext cx="1580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About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8D712-1EF7-4E34-B6D5-DAACE8100745}"/>
              </a:ext>
            </a:extLst>
          </p:cNvPr>
          <p:cNvSpPr/>
          <p:nvPr/>
        </p:nvSpPr>
        <p:spPr>
          <a:xfrm>
            <a:off x="257452" y="5999567"/>
            <a:ext cx="8637973" cy="6782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Footer/Navigation Bar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2F10323-43EF-4B42-BDA0-C792139882B5}"/>
              </a:ext>
            </a:extLst>
          </p:cNvPr>
          <p:cNvSpPr txBox="1">
            <a:spLocks/>
          </p:cNvSpPr>
          <p:nvPr/>
        </p:nvSpPr>
        <p:spPr>
          <a:xfrm>
            <a:off x="175449" y="1183374"/>
            <a:ext cx="8793101" cy="14062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A5D9D67-7680-4191-8012-CB388F7E1805}"/>
              </a:ext>
            </a:extLst>
          </p:cNvPr>
          <p:cNvSpPr txBox="1">
            <a:spLocks/>
          </p:cNvSpPr>
          <p:nvPr/>
        </p:nvSpPr>
        <p:spPr>
          <a:xfrm>
            <a:off x="4571999" y="4391999"/>
            <a:ext cx="4323425" cy="15588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Bio 4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A04A8AC-F690-4DDE-9CA9-E5CD8C659093}"/>
              </a:ext>
            </a:extLst>
          </p:cNvPr>
          <p:cNvSpPr txBox="1">
            <a:spLocks/>
          </p:cNvSpPr>
          <p:nvPr/>
        </p:nvSpPr>
        <p:spPr>
          <a:xfrm>
            <a:off x="4571999" y="2687006"/>
            <a:ext cx="4323425" cy="16075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Bio 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3D1CACA-081A-4B2B-8226-3A73FAA39197}"/>
              </a:ext>
            </a:extLst>
          </p:cNvPr>
          <p:cNvSpPr txBox="1">
            <a:spLocks/>
          </p:cNvSpPr>
          <p:nvPr/>
        </p:nvSpPr>
        <p:spPr>
          <a:xfrm>
            <a:off x="175449" y="4392000"/>
            <a:ext cx="4323425" cy="15588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Bio 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ACC3472-DDE8-4097-B31D-B38B72E76A63}"/>
              </a:ext>
            </a:extLst>
          </p:cNvPr>
          <p:cNvSpPr txBox="1">
            <a:spLocks/>
          </p:cNvSpPr>
          <p:nvPr/>
        </p:nvSpPr>
        <p:spPr>
          <a:xfrm>
            <a:off x="175449" y="2687006"/>
            <a:ext cx="4323425" cy="16075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Bio 1</a:t>
            </a:r>
          </a:p>
        </p:txBody>
      </p:sp>
    </p:spTree>
    <p:extLst>
      <p:ext uri="{BB962C8B-B14F-4D97-AF65-F5344CB8AC3E}">
        <p14:creationId xmlns:p14="http://schemas.microsoft.com/office/powerpoint/2010/main" val="143043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</dc:creator>
  <cp:lastModifiedBy>Sarah S</cp:lastModifiedBy>
  <cp:revision>5</cp:revision>
  <dcterms:created xsi:type="dcterms:W3CDTF">2022-01-08T02:25:53Z</dcterms:created>
  <dcterms:modified xsi:type="dcterms:W3CDTF">2022-01-08T03:25:58Z</dcterms:modified>
</cp:coreProperties>
</file>