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F62A52-D114-49B4-A59C-727C3CB70A5A}">
  <a:tblStyle styleId="{48F62A52-D114-49B4-A59C-727C3CB70A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f7a9e3de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f7a9e3de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f7a9e3d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f7a9e3d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f7a9e3de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f7a9e3de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f7a9e3de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f7a9e3de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f7a9e3d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f7a9e3d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f7a9e3de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f7a9e3de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8266f0b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8266f0b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f7a9e3de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f7a9e3de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f7a9e3d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f7a9e3d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7a9e3de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7a9e3de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f7a9e3d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f7a9e3d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f7a9e3de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f7a9e3de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Billboard Hit Songs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DeNezza, Syed Sabeeh Hassany, Jackson Winslow, Jason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Analysis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263" y="1147225"/>
            <a:ext cx="58354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Analysis</a:t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1600200" y="175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{48F62A52-D114-49B4-A59C-727C3CB70A5A}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Genre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Rap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90.65%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90.70%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Jazz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96.40%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87.35%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Genres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90.19%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Genres (with genre as a feature)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91.74%</a:t>
                      </a:r>
                      <a:endParaRPr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An </a:t>
            </a:r>
            <a:r>
              <a:rPr b="1" lang="en" sz="2800"/>
              <a:t>analysis of changes</a:t>
            </a:r>
            <a:r>
              <a:rPr lang="en" sz="2800"/>
              <a:t> in time period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" sz="2800"/>
              <a:t>Number of artist</a:t>
            </a:r>
            <a:r>
              <a:rPr lang="en" sz="2800"/>
              <a:t> followers as a parameter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Analyze </a:t>
            </a:r>
            <a:r>
              <a:rPr b="1" lang="en" sz="2800"/>
              <a:t>different genres</a:t>
            </a:r>
            <a:r>
              <a:rPr lang="en" sz="2800"/>
              <a:t>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Create a </a:t>
            </a:r>
            <a:r>
              <a:rPr b="1" lang="en" sz="2800"/>
              <a:t>balanced labeled dataset</a:t>
            </a:r>
            <a:endParaRPr b="1" sz="2800"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Models failed to predict hit songs </a:t>
            </a:r>
            <a:r>
              <a:rPr b="1" lang="en" sz="2800"/>
              <a:t>effectively</a:t>
            </a:r>
            <a:endParaRPr sz="2800"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More </a:t>
            </a:r>
            <a:r>
              <a:rPr b="1" lang="en" sz="2800"/>
              <a:t>balanced dataset</a:t>
            </a:r>
            <a:r>
              <a:rPr lang="en" sz="2800"/>
              <a:t> recommended for better results</a:t>
            </a:r>
            <a:endParaRPr sz="2800"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" sz="2800"/>
              <a:t>Tuning focused</a:t>
            </a:r>
            <a:r>
              <a:rPr lang="en" sz="2800"/>
              <a:t> on accuracy, not F1 score</a:t>
            </a:r>
            <a:endParaRPr sz="2800"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b="1" lang="en" sz="2800"/>
              <a:t>Lessons learned</a:t>
            </a:r>
            <a:r>
              <a:rPr lang="en" sz="2800"/>
              <a:t> about building quality datasets and model</a:t>
            </a:r>
            <a:endParaRPr sz="2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00" y="17891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888" y="2089150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>
                <a:highlight>
                  <a:srgbClr val="FFFFFF"/>
                </a:highlight>
              </a:rPr>
              <a:t>Data generation</a:t>
            </a:r>
            <a:endParaRPr b="1" sz="1900">
              <a:highlight>
                <a:srgbClr val="FFFFFF"/>
              </a:highlight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>
                <a:highlight>
                  <a:srgbClr val="FFFFFF"/>
                </a:highlight>
              </a:rPr>
              <a:t>Curating our own dataset by combining information from Spotify and Billboard API’s</a:t>
            </a:r>
            <a:endParaRPr sz="1900">
              <a:highlight>
                <a:srgbClr val="FFFFFF"/>
              </a:highlight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>
                <a:highlight>
                  <a:srgbClr val="FFFFFF"/>
                </a:highlight>
              </a:rPr>
              <a:t>Model creation and augmentation</a:t>
            </a:r>
            <a:endParaRPr b="1" sz="1900">
              <a:highlight>
                <a:srgbClr val="FFFFFF"/>
              </a:highlight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>
                <a:highlight>
                  <a:srgbClr val="FFFFFF"/>
                </a:highlight>
              </a:rPr>
              <a:t>Training base models on a binary classification, hypertuning these models to achieve best prediction accuracy</a:t>
            </a:r>
            <a:endParaRPr sz="1900">
              <a:highlight>
                <a:srgbClr val="FFFFFF"/>
              </a:highlight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>
                <a:highlight>
                  <a:srgbClr val="FFFFFF"/>
                </a:highlight>
              </a:rPr>
              <a:t>Analysis </a:t>
            </a:r>
            <a:endParaRPr b="1" sz="1900">
              <a:highlight>
                <a:srgbClr val="FFFFFF"/>
              </a:highlight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>
                <a:highlight>
                  <a:srgbClr val="FFFFFF"/>
                </a:highlight>
              </a:rPr>
              <a:t>Analyzing our results in the context of each of our evaluations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Evaluating our ability to </a:t>
            </a:r>
            <a:r>
              <a:rPr b="1" lang="en"/>
              <a:t>predict whether a song was a hit or not</a:t>
            </a:r>
            <a:r>
              <a:rPr lang="en"/>
              <a:t> individually across the four genres as well as all together (and which models perform best)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Evaluating </a:t>
            </a:r>
            <a:r>
              <a:rPr b="1" lang="en"/>
              <a:t>which features are most influential</a:t>
            </a:r>
            <a:r>
              <a:rPr lang="en"/>
              <a:t> in a song becoming a hit for each genre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516100" y="3046175"/>
            <a:ext cx="41118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Rap: 22.69% hits, 77.31% non-hits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Jazz: 3.21% hits, 96.79% non-hits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Pop: 16.17% hits, 83.83% non-hits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Country: 23.51% hits, 76.47% non-hits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Mixed: 16.39% hits, 83.61% non-hits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725" y="69375"/>
            <a:ext cx="34575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3409" r="0" t="0"/>
          <a:stretch/>
        </p:blipFill>
        <p:spPr>
          <a:xfrm>
            <a:off x="0" y="1310537"/>
            <a:ext cx="9143997" cy="163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Logistic Regression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K-Nearest Neighbors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Decision Tree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Random Forest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Support Vector Machine (Linear Kernel)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Support Vector Machine (RBF Kernel)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Gradient Boost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AdaBoost (uses Random Forest as base estimator)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763" y="1283550"/>
            <a:ext cx="6680476" cy="31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0" y="1485894"/>
            <a:ext cx="4028448" cy="274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0" r="49624" t="0"/>
          <a:stretch/>
        </p:blipFill>
        <p:spPr>
          <a:xfrm>
            <a:off x="4663675" y="1956750"/>
            <a:ext cx="4028452" cy="18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Model Analysis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33" y="1152475"/>
            <a:ext cx="457293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