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766EB-2ED4-39E4-BE19-BD4C55033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D11247-16F6-A767-E554-212542B5B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325A44-DF56-C35E-4001-6037D133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B50716-756A-16D7-9127-1236CD90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E3D19C-CFDA-F2F6-5A64-31250EC3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0199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296DD-7CD0-CCBC-233A-FCDEE482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366550-A9AA-CD65-DDEA-E4DB58CD1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7FBFE0-CFB1-4BA1-06DF-8C065E1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4B95-9969-4C53-F79B-7E17B72D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EB3088-A3C3-2C2F-84B1-31A4FD7C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9656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FD0AA-84DD-2853-24C4-17A9442AB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E10F22-E925-DEBB-2BFE-B1DC5B744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7B83E7-EF63-1AEB-1B2D-E26759DE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EF8DFF-6012-17D4-40B2-674C4742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951CF9-BFDF-C8FE-220A-5943E56D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160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8438A2-330E-7470-22B5-15BBD833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E7E938-D482-1584-4834-791374EC1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ECD8C2-C520-308E-E6F4-AE856FFC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10A1EB-2C2D-A1FE-93E1-D7B35FA8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C0A36D-11E2-C1D7-C898-2D1A8DF0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3920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67B3AE-6563-F5D5-6BBA-9925EAC4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70AFE3-9A61-3B9E-1E14-9E0A89FAA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29619D-2910-26FF-EEC6-D6A6DFA3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0C67CA-9FBC-B080-E6B0-7E49391F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A7366-F9D0-BFEE-1D2B-2C248A90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092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56124-261C-3AE1-1AD4-1BCCA09D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647208-D518-6D1C-404B-A878988A8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ECCE1F-DED8-9EF2-A29C-C576E5952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348AE6-0295-8AA5-A66B-48C08A22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E38032-59B3-BBB3-F5EC-B856E556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5EA380-2204-D1A8-4E77-1B19873D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92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813B7-8237-6D8E-AE8A-0DE6FF04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601E1B-4F15-1C7C-043C-B04C859F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875A00-83EB-E89A-C15B-652A0654A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B6BA69-82E1-BB27-FE06-D45D33614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1B597B4-4895-4AF7-88DC-6833C6004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9D83D8-520D-C33E-8BDB-6D74E23C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0176D6C-9A0B-5059-F08D-C4BD1BB1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08742E-6648-E6CA-D2AC-A6121D8C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1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E7D65-4E08-A9DC-E1C2-0BBD39FE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306AE3-C45F-B81E-AFCD-C1A9F480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3D86DF6-5664-61AB-70D2-0E567AB7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084110-34AB-D189-124B-46CD055B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492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CDC745-45CE-5408-DF6B-B4DE0873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3597129-CCD1-BCED-B33B-EF71931E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E9C5E7-FD3B-2C11-55BD-48D9E40D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0327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59513-727A-F58E-CC45-8FE6FAA7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05307D-1AB9-20FB-EA64-32AD9C48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B89715-CAC4-CD25-477D-30F8B5A5F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BAD92E-802B-1A50-0D67-82E38F2F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B776C2-DECA-3AE6-8B55-B472672B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E4220B-A34D-C74C-E2B1-C1981B0E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1619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C05D2-65D3-EB4D-F4D7-988FE09E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4AE9814-79C9-23C6-4E51-EDB2B9423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404C66-87E2-41CE-3D2E-133CDF3FE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FE3A2A-D719-DA77-F06C-28B4B97B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1949E7-5412-30A9-6802-EFC18854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50C2DF-F9FA-3138-AE2A-CFC1FDA7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5281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D28D3E6-13AD-88EC-C5E1-6173A0FD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542F85-B3CF-ED6C-2E67-3F727A27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F1632A-D5B0-A3EB-E788-9EE4FE4F7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88F4C-61E7-4F38-B698-8596E943CD7F}" type="datetimeFigureOut">
              <a:rPr lang="it-CH" smtClean="0"/>
              <a:t>05.09.2025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33C3BA-C9A2-FDED-12F1-3B6A33145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57B680-F9A2-7AF5-3FC8-FD0BC9795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24464-451B-4F7B-B077-6CB462ACA99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3531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F98FA4-D7BF-0FC7-DD65-EA4B929D2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b="0" i="0" dirty="0">
                <a:solidFill>
                  <a:srgbClr val="1D2125"/>
                </a:solidFill>
                <a:effectLst/>
                <a:latin typeface="-apple-system"/>
              </a:rPr>
              <a:t>GitHub e Version Control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9FBF95-C5B7-D9B3-73FF-39C1FA341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 Tommaso, Ramon, Eliott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9180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A14DF5-4946-935B-1B7F-9FA004C0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Introduzione</a:t>
            </a:r>
            <a:r>
              <a:rPr lang="fr-CH" dirty="0"/>
              <a:t> al Version Control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3D0A09-50F2-4A92-C0E5-ABBBE119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È un </a:t>
            </a:r>
            <a:r>
              <a:rPr lang="fr-CH" dirty="0" err="1"/>
              <a:t>sistema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tiene</a:t>
            </a:r>
            <a:r>
              <a:rPr lang="fr-CH" dirty="0"/>
              <a:t> </a:t>
            </a:r>
            <a:r>
              <a:rPr lang="fr-CH" dirty="0" err="1"/>
              <a:t>traccia</a:t>
            </a:r>
            <a:r>
              <a:rPr lang="fr-CH" dirty="0"/>
              <a:t> di tutte le </a:t>
            </a:r>
            <a:r>
              <a:rPr lang="fr-CH" dirty="0" err="1"/>
              <a:t>modifiche</a:t>
            </a:r>
            <a:r>
              <a:rPr lang="fr-CH" dirty="0"/>
              <a:t> </a:t>
            </a:r>
            <a:r>
              <a:rPr lang="fr-CH" dirty="0" err="1"/>
              <a:t>apportate</a:t>
            </a:r>
            <a:r>
              <a:rPr lang="fr-CH" dirty="0"/>
              <a:t> ai files </a:t>
            </a:r>
            <a:r>
              <a:rPr lang="fr-CH" dirty="0" err="1"/>
              <a:t>nel</a:t>
            </a:r>
            <a:r>
              <a:rPr lang="fr-CH" dirty="0"/>
              <a:t> tempo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0369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0EAC93-5C67-B76A-E3D2-A46E29C0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GitHub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4A51A7-9185-4525-1E9F-64FC12E0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È </a:t>
            </a:r>
            <a:r>
              <a:rPr lang="fr-CH" dirty="0" err="1"/>
              <a:t>una</a:t>
            </a:r>
            <a:r>
              <a:rPr lang="fr-CH" dirty="0"/>
              <a:t> </a:t>
            </a:r>
            <a:r>
              <a:rPr lang="fr-CH" dirty="0" err="1"/>
              <a:t>piattaforma</a:t>
            </a:r>
            <a:r>
              <a:rPr lang="fr-CH" dirty="0"/>
              <a:t> online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ospita</a:t>
            </a:r>
            <a:r>
              <a:rPr lang="fr-CH" dirty="0"/>
              <a:t> repository e facilita la </a:t>
            </a:r>
            <a:r>
              <a:rPr lang="fr-CH" dirty="0" err="1"/>
              <a:t>collaborazione</a:t>
            </a:r>
            <a:r>
              <a:rPr lang="fr-CH" dirty="0"/>
              <a:t> tra </a:t>
            </a:r>
            <a:r>
              <a:rPr lang="fr-CH" dirty="0" err="1"/>
              <a:t>sviluppatori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7435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7A07C-4E5E-197D-DEA0-675970D9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Funzionamento</a:t>
            </a:r>
            <a:r>
              <a:rPr lang="fr-CH" dirty="0"/>
              <a:t> base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F2155F-1ECB-4C3F-9A62-0893E105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Funzionalità</a:t>
            </a:r>
            <a:r>
              <a:rPr lang="fr-CH" dirty="0"/>
              <a:t> </a:t>
            </a:r>
            <a:r>
              <a:rPr lang="fr-CH" dirty="0" err="1"/>
              <a:t>principali</a:t>
            </a:r>
            <a:r>
              <a:rPr lang="fr-CH" dirty="0"/>
              <a:t>:</a:t>
            </a:r>
          </a:p>
          <a:p>
            <a:r>
              <a:rPr lang="fr-CH" dirty="0"/>
              <a:t>Repository </a:t>
            </a:r>
            <a:r>
              <a:rPr lang="fr-CH" dirty="0">
                <a:sym typeface="Wingdings" panose="05000000000000000000" pitchFamily="2" charset="2"/>
              </a:rPr>
              <a:t> cartelle, </a:t>
            </a:r>
            <a:r>
              <a:rPr lang="fr-CH" dirty="0" err="1">
                <a:sym typeface="Wingdings" panose="05000000000000000000" pitchFamily="2" charset="2"/>
              </a:rPr>
              <a:t>versioni</a:t>
            </a:r>
            <a:r>
              <a:rPr lang="fr-CH" dirty="0">
                <a:sym typeface="Wingdings" panose="05000000000000000000" pitchFamily="2" charset="2"/>
              </a:rPr>
              <a:t> dei file</a:t>
            </a:r>
          </a:p>
          <a:p>
            <a:r>
              <a:rPr lang="fr-CH" dirty="0" err="1">
                <a:sym typeface="Wingdings" panose="05000000000000000000" pitchFamily="2" charset="2"/>
              </a:rPr>
              <a:t>Add</a:t>
            </a:r>
            <a:r>
              <a:rPr lang="fr-CH" dirty="0">
                <a:sym typeface="Wingdings" panose="05000000000000000000" pitchFamily="2" charset="2"/>
              </a:rPr>
              <a:t>  </a:t>
            </a:r>
            <a:r>
              <a:rPr lang="fr-CH" dirty="0" err="1">
                <a:sym typeface="Wingdings" panose="05000000000000000000" pitchFamily="2" charset="2"/>
              </a:rPr>
              <a:t>aggiunge</a:t>
            </a:r>
            <a:r>
              <a:rPr lang="fr-CH" dirty="0">
                <a:sym typeface="Wingdings" panose="05000000000000000000" pitchFamily="2" charset="2"/>
              </a:rPr>
              <a:t> file</a:t>
            </a:r>
          </a:p>
          <a:p>
            <a:r>
              <a:rPr lang="fr-CH" dirty="0">
                <a:sym typeface="Wingdings" panose="05000000000000000000" pitchFamily="2" charset="2"/>
              </a:rPr>
              <a:t>Commit  </a:t>
            </a:r>
            <a:r>
              <a:rPr lang="fr-CH" dirty="0" err="1">
                <a:sym typeface="Wingdings" panose="05000000000000000000" pitchFamily="2" charset="2"/>
              </a:rPr>
              <a:t>salva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modifiche</a:t>
            </a:r>
            <a:r>
              <a:rPr lang="fr-CH" dirty="0">
                <a:sym typeface="Wingdings" panose="05000000000000000000" pitchFamily="2" charset="2"/>
              </a:rPr>
              <a:t> con </a:t>
            </a:r>
            <a:r>
              <a:rPr lang="fr-CH" dirty="0" err="1">
                <a:sym typeface="Wingdings" panose="05000000000000000000" pitchFamily="2" charset="2"/>
              </a:rPr>
              <a:t>messaggio</a:t>
            </a:r>
            <a:endParaRPr lang="fr-CH" dirty="0">
              <a:sym typeface="Wingdings" panose="05000000000000000000" pitchFamily="2" charset="2"/>
            </a:endParaRPr>
          </a:p>
          <a:p>
            <a:r>
              <a:rPr lang="fr-CH" dirty="0">
                <a:sym typeface="Wingdings" panose="05000000000000000000" pitchFamily="2" charset="2"/>
              </a:rPr>
              <a:t>Push  </a:t>
            </a:r>
            <a:r>
              <a:rPr lang="fr-CH" dirty="0" err="1">
                <a:sym typeface="Wingdings" panose="05000000000000000000" pitchFamily="2" charset="2"/>
              </a:rPr>
              <a:t>invia</a:t>
            </a:r>
            <a:r>
              <a:rPr lang="fr-CH" dirty="0">
                <a:sym typeface="Wingdings" panose="05000000000000000000" pitchFamily="2" charset="2"/>
              </a:rPr>
              <a:t> i commit alla repository</a:t>
            </a:r>
          </a:p>
          <a:p>
            <a:r>
              <a:rPr lang="fr-CH" dirty="0">
                <a:sym typeface="Wingdings" panose="05000000000000000000" pitchFamily="2" charset="2"/>
              </a:rPr>
              <a:t>Pull  </a:t>
            </a:r>
            <a:r>
              <a:rPr lang="fr-CH" dirty="0" err="1">
                <a:sym typeface="Wingdings" panose="05000000000000000000" pitchFamily="2" charset="2"/>
              </a:rPr>
              <a:t>scarica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aggiornamenti</a:t>
            </a:r>
            <a:endParaRPr lang="fr-CH" dirty="0"/>
          </a:p>
          <a:p>
            <a:r>
              <a:rPr lang="fr-CH" dirty="0"/>
              <a:t>Clone </a:t>
            </a:r>
            <a:r>
              <a:rPr lang="fr-CH" dirty="0">
                <a:sym typeface="Wingdings" panose="05000000000000000000" pitchFamily="2" charset="2"/>
              </a:rPr>
              <a:t> copia </a:t>
            </a:r>
            <a:r>
              <a:rPr lang="fr-CH" dirty="0" err="1">
                <a:sym typeface="Wingdings" panose="05000000000000000000" pitchFamily="2" charset="2"/>
              </a:rPr>
              <a:t>una</a:t>
            </a:r>
            <a:r>
              <a:rPr lang="fr-CH" dirty="0">
                <a:sym typeface="Wingdings" panose="05000000000000000000" pitchFamily="2" charset="2"/>
              </a:rPr>
              <a:t> repository in locale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05069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02489E-42D4-8C3C-A8CE-E3802010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Conflitti</a:t>
            </a:r>
            <a:r>
              <a:rPr lang="fr-CH" dirty="0"/>
              <a:t> di </a:t>
            </a:r>
            <a:r>
              <a:rPr lang="fr-CH" dirty="0" err="1"/>
              <a:t>versione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2BDC2A-F9FA-29BA-B227-FDCBEFCE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/>
              <a:t>Quando</a:t>
            </a:r>
            <a:r>
              <a:rPr lang="fr-CH" dirty="0"/>
              <a:t> due </a:t>
            </a:r>
            <a:r>
              <a:rPr lang="fr-CH" dirty="0" err="1"/>
              <a:t>persone</a:t>
            </a:r>
            <a:r>
              <a:rPr lang="fr-CH" dirty="0"/>
              <a:t> </a:t>
            </a:r>
            <a:r>
              <a:rPr lang="fr-CH" dirty="0" err="1"/>
              <a:t>modificano</a:t>
            </a:r>
            <a:r>
              <a:rPr lang="fr-CH" dirty="0"/>
              <a:t> la </a:t>
            </a:r>
            <a:r>
              <a:rPr lang="fr-CH" dirty="0" err="1"/>
              <a:t>stessa</a:t>
            </a:r>
            <a:r>
              <a:rPr lang="fr-CH" dirty="0"/>
              <a:t> parte di un file</a:t>
            </a:r>
          </a:p>
          <a:p>
            <a:r>
              <a:rPr lang="fr-CH" dirty="0"/>
              <a:t>Git </a:t>
            </a:r>
            <a:r>
              <a:rPr lang="fr-CH" dirty="0" err="1"/>
              <a:t>richiede</a:t>
            </a:r>
            <a:r>
              <a:rPr lang="fr-CH" dirty="0"/>
              <a:t> di </a:t>
            </a:r>
            <a:r>
              <a:rPr lang="fr-CH" dirty="0" err="1"/>
              <a:t>risolvere</a:t>
            </a:r>
            <a:r>
              <a:rPr lang="fr-CH" dirty="0"/>
              <a:t> </a:t>
            </a:r>
            <a:r>
              <a:rPr lang="fr-CH" dirty="0" err="1"/>
              <a:t>manualmente</a:t>
            </a:r>
            <a:r>
              <a:rPr lang="fr-CH" dirty="0"/>
              <a:t> prima di </a:t>
            </a:r>
            <a:r>
              <a:rPr lang="fr-CH" dirty="0" err="1"/>
              <a:t>poter</a:t>
            </a:r>
            <a:r>
              <a:rPr lang="fr-CH" dirty="0"/>
              <a:t> </a:t>
            </a:r>
            <a:r>
              <a:rPr lang="fr-CH" dirty="0" err="1"/>
              <a:t>fare</a:t>
            </a:r>
            <a:r>
              <a:rPr lang="fr-CH" dirty="0"/>
              <a:t> il merge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7346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FF260-CFBA-59D4-8A7C-320E975A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i="0" dirty="0">
                <a:solidFill>
                  <a:srgbClr val="1D2125"/>
                </a:solidFill>
                <a:effectLst/>
              </a:rPr>
              <a:t>Impatto di GitHub nella comunità tecnologica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C06358-F45C-C6BB-4309-B1DC5234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0853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F10E41-960E-B681-3444-548EDCD5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Alternative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98519-CA1F-4BEA-FF06-4A017FF3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2446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792D0-120C-918B-D5CD-22063329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Conclusione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8600B-262F-0F58-90FA-22D1E490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5782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Wingdings</vt:lpstr>
      <vt:lpstr>Tema di Office</vt:lpstr>
      <vt:lpstr>GitHub e Version Control</vt:lpstr>
      <vt:lpstr>Introduzione al Version Control</vt:lpstr>
      <vt:lpstr>GitHub</vt:lpstr>
      <vt:lpstr>Funzionamento base</vt:lpstr>
      <vt:lpstr>Conflitti di versione</vt:lpstr>
      <vt:lpstr>Impatto di GitHub nella comunità tecnologica</vt:lpstr>
      <vt:lpstr>Alternative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dbb607@cpt.local</dc:creator>
  <cp:lastModifiedBy>dbb607@cpt.local</cp:lastModifiedBy>
  <cp:revision>2</cp:revision>
  <dcterms:created xsi:type="dcterms:W3CDTF">2025-09-05T13:37:29Z</dcterms:created>
  <dcterms:modified xsi:type="dcterms:W3CDTF">2025-09-05T14:15:43Z</dcterms:modified>
</cp:coreProperties>
</file>