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6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0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97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40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6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9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0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3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B5AF3-55EE-983B-164B-2F156F06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8" y="1824235"/>
            <a:ext cx="10231881" cy="3727937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ЧУПО «ВШП»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Курсовой проект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«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базы данных для интернет-магазина по продаже спортивного питания</a:t>
            </a:r>
            <a:r>
              <a:rPr lang="ru-RU" sz="3200" dirty="0">
                <a:solidFill>
                  <a:schemeClr val="tx1"/>
                </a:solidFill>
              </a:rPr>
              <a:t>»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Акулов </a:t>
            </a:r>
            <a:r>
              <a:rPr lang="ru-RU" sz="3200" dirty="0"/>
              <a:t>П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  <a:r>
              <a:rPr lang="ru-RU" sz="3200" dirty="0"/>
              <a:t>А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algn="r"/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167D7-24EE-C0CC-D8D3-FFB92AA4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1" y="954135"/>
            <a:ext cx="2807382" cy="23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779DA-6787-FAC7-2191-18499FEC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D4D3C-EE49-EB49-A704-BA6A3B5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049235"/>
            <a:ext cx="6925710" cy="4417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В ходе работы мы успешно: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Изучили рынок спортивного питания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Определили сущности и связи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Разработали базу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Протестировали и оптимизировали базу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/>
              <a:t>Достигли изначально поставленной цели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0A06C8-9B72-543F-709A-12CA9899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1" y="1049235"/>
            <a:ext cx="2804801" cy="28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BFF9C-CC5D-ED77-14F7-ECA47089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QR-code</a:t>
            </a:r>
            <a:r>
              <a:rPr lang="ru-RU" sz="4000" dirty="0"/>
              <a:t> на репозиторий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60C872-F74E-DDF6-983B-79271040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05" y="1262805"/>
            <a:ext cx="4332390" cy="4332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21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A59D7-DBDD-5216-BA27-A070D36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91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A02E-2175-95CC-2EFC-F9C0FC0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Определение цели и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225FD-3AEE-3748-736F-CEA1945C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10" y="954593"/>
            <a:ext cx="5345722" cy="4511752"/>
          </a:xfrm>
        </p:spPr>
        <p:txBody>
          <a:bodyPr numCol="1"/>
          <a:lstStyle/>
          <a:p>
            <a:pPr marL="0" indent="0" algn="ctr">
              <a:buNone/>
            </a:pPr>
            <a:r>
              <a:rPr lang="ru-RU" sz="2800" dirty="0"/>
              <a:t>Цель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ru-RU" dirty="0"/>
              <a:t>Грамотно разработать базу данных, соответствующую заданию, изученной информации касаемо направления, нормам безопасности и современным технологиям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7A381B7-DF7C-8A73-6B90-2860DF6E0EDA}"/>
              </a:ext>
            </a:extLst>
          </p:cNvPr>
          <p:cNvSpPr txBox="1">
            <a:spLocks/>
          </p:cNvSpPr>
          <p:nvPr/>
        </p:nvSpPr>
        <p:spPr>
          <a:xfrm>
            <a:off x="5596931" y="954593"/>
            <a:ext cx="6343859" cy="451175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800" dirty="0"/>
              <a:t>Задачи</a:t>
            </a:r>
            <a:r>
              <a:rPr lang="ru-RU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Узнать, насколько рынок спортивного питания востребован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Определить основные сущности базы данных и установить связи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Разработать базу данных, соответствующую всем заявленным нормам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Тестирование и оптимизация базы данных</a:t>
            </a:r>
          </a:p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6530C93-8E3D-EB9C-FEE8-5091C92AEEDA}"/>
              </a:ext>
            </a:extLst>
          </p:cNvPr>
          <p:cNvCxnSpPr/>
          <p:nvPr/>
        </p:nvCxnSpPr>
        <p:spPr>
          <a:xfrm>
            <a:off x="5526593" y="1049235"/>
            <a:ext cx="0" cy="361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44EAC-A2AB-ECC5-31C0-BA32EE8F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Анализ рынка спортивного питания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AF512A-19EC-792A-E5F4-C5126BC5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049235"/>
            <a:ext cx="4416425" cy="4416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A713C-06CF-E145-1AFC-20FA3F2A25EC}"/>
              </a:ext>
            </a:extLst>
          </p:cNvPr>
          <p:cNvSpPr txBox="1"/>
          <p:nvPr/>
        </p:nvSpPr>
        <p:spPr>
          <a:xfrm>
            <a:off x="6096000" y="1049235"/>
            <a:ext cx="5614555" cy="40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Необходимо понять: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Кем востребовано спортивное питание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Какие спортивные добавки востребованы потребителем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Актуальность и будущее развитие рынка</a:t>
            </a:r>
          </a:p>
        </p:txBody>
      </p:sp>
    </p:spTree>
    <p:extLst>
      <p:ext uri="{BB962C8B-B14F-4D97-AF65-F5344CB8AC3E}">
        <p14:creationId xmlns:p14="http://schemas.microsoft.com/office/powerpoint/2010/main" val="323355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480BE-2725-9036-163E-3A06BA8F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Требования к базе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BDCB79-5532-7792-ECA6-897C22445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1" y="1781968"/>
            <a:ext cx="3294063" cy="329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C023D-5692-784C-38C7-0FB7A5C1BCC3}"/>
              </a:ext>
            </a:extLst>
          </p:cNvPr>
          <p:cNvSpPr txBox="1"/>
          <p:nvPr/>
        </p:nvSpPr>
        <p:spPr>
          <a:xfrm>
            <a:off x="928968" y="798295"/>
            <a:ext cx="6510513" cy="40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Необходимо обеспечить: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Соблюдение третьей нормальной формы (</a:t>
            </a:r>
            <a:r>
              <a:rPr lang="ru-RU" sz="2400"/>
              <a:t>3NF)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Целостность данных и ограничения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Производительность и индексация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Безопасность и управление 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12174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00549-D339-202E-F82B-0C970B82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Определение основных сущностей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41D02D-83EC-4700-F652-EF5717D27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78479"/>
              </p:ext>
            </p:extLst>
          </p:nvPr>
        </p:nvGraphicFramePr>
        <p:xfrm>
          <a:off x="3356149" y="1525178"/>
          <a:ext cx="8184339" cy="33382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8113">
                  <a:extLst>
                    <a:ext uri="{9D8B030D-6E8A-4147-A177-3AD203B41FA5}">
                      <a16:colId xmlns:a16="http://schemas.microsoft.com/office/drawing/2014/main" val="3899273320"/>
                    </a:ext>
                  </a:extLst>
                </a:gridCol>
                <a:gridCol w="2728113">
                  <a:extLst>
                    <a:ext uri="{9D8B030D-6E8A-4147-A177-3AD203B41FA5}">
                      <a16:colId xmlns:a16="http://schemas.microsoft.com/office/drawing/2014/main" val="3459284984"/>
                    </a:ext>
                  </a:extLst>
                </a:gridCol>
                <a:gridCol w="2728113">
                  <a:extLst>
                    <a:ext uri="{9D8B030D-6E8A-4147-A177-3AD203B41FA5}">
                      <a16:colId xmlns:a16="http://schemas.microsoft.com/office/drawing/2014/main" val="1711738217"/>
                    </a:ext>
                  </a:extLst>
                </a:gridCol>
              </a:tblGrid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24545"/>
                  </a:ext>
                </a:extLst>
              </a:tr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(Products)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Доставка (Shipping)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143109"/>
                  </a:ext>
                </a:extLst>
              </a:tr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Бонусные баллы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BonusPoints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Скидки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5588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B25956-64E4-7426-7B3B-E3608A80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" y="1904863"/>
            <a:ext cx="2578851" cy="2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BCB19-51E0-C19E-B420-C62CF2DB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Связи сущностей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8DB81-EA7F-A1CC-917B-68E2B2E96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69" y="944337"/>
            <a:ext cx="69025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Пользователь связан один ко многим с ролью.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Продукт связан один ко многим с категорией.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один ко многим с пользователем.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многие ко многим с продуктом (через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OrderDetails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один ко многим с доставкой.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4403AE-8482-8995-E432-66647A9A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4" y="1581241"/>
            <a:ext cx="3518080" cy="3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2F69-0F27-7EE1-F9EC-6225FA98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Пример </a:t>
            </a:r>
            <a:r>
              <a:rPr lang="en-US" sz="4000" dirty="0"/>
              <a:t>ER-</a:t>
            </a:r>
            <a:r>
              <a:rPr lang="ru-RU" sz="4000" dirty="0"/>
              <a:t>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10611-9D1B-AAD8-F86D-5A644259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810228"/>
            <a:ext cx="8732018" cy="52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CC0AF-252E-F946-D70F-E8D3BFE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Тестирование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BF0AD-8846-399B-0541-1E0E2771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268" y="1296643"/>
            <a:ext cx="5386277" cy="2379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Необходимо проверить: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Схемы базы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Тестирование </a:t>
            </a:r>
            <a:r>
              <a:rPr lang="en-US" sz="2400" dirty="0"/>
              <a:t>CRUD </a:t>
            </a:r>
            <a:r>
              <a:rPr lang="ru-RU" sz="2400" dirty="0"/>
              <a:t>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Целостность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EE7E6-9726-6C1B-07CE-490082CF8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1049235"/>
            <a:ext cx="4247921" cy="4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BB4FF-8B5B-721F-4C35-EEADEC18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Оптимизация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1C6B4-7C0B-A622-D9B9-3557E50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301469"/>
            <a:ext cx="5212657" cy="3294576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/>
              <a:t>Шаги для оптимизации: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Индексация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Поддержание нормализации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Оптимизация запросов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37092-A337-0CB1-656A-E4DF9FEF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7" y="1301469"/>
            <a:ext cx="3476217" cy="34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424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270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Галерея</vt:lpstr>
      <vt:lpstr>Презентация PowerPoint</vt:lpstr>
      <vt:lpstr>Определение цели и задач</vt:lpstr>
      <vt:lpstr>Анализ рынка спортивного питания</vt:lpstr>
      <vt:lpstr>Требования к базе данных</vt:lpstr>
      <vt:lpstr>Определение основных сущностей</vt:lpstr>
      <vt:lpstr>Связи сущностей</vt:lpstr>
      <vt:lpstr>Пример ER-Диаграммы</vt:lpstr>
      <vt:lpstr>Тестирование базы данных</vt:lpstr>
      <vt:lpstr>Оптимизация базы данных</vt:lpstr>
      <vt:lpstr>Заключение</vt:lpstr>
      <vt:lpstr>QR-code на репозиторий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Платон Акулов</dc:creator>
  <cp:lastModifiedBy>Платон Акулов</cp:lastModifiedBy>
  <cp:revision>5</cp:revision>
  <dcterms:created xsi:type="dcterms:W3CDTF">2024-06-14T02:30:03Z</dcterms:created>
  <dcterms:modified xsi:type="dcterms:W3CDTF">2024-06-14T08:25:29Z</dcterms:modified>
</cp:coreProperties>
</file>