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8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6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9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3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93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06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38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5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7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22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50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4A43-8718-49C1-AE31-2DED342A89CC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BA05-719C-4B38-BCE0-10A856A61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53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876346"/>
          </a:xfrm>
        </p:spPr>
        <p:txBody>
          <a:bodyPr anchor="ctr">
            <a:normAutofit/>
          </a:bodyPr>
          <a:lstStyle/>
          <a:p>
            <a:r>
              <a:rPr lang="zh-TW" altLang="en-US" sz="5400" dirty="0"/>
              <a:t>課程簡介</a:t>
            </a:r>
            <a:endParaRPr lang="en-US" altLang="zh-TW" sz="5400" dirty="0"/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261872" y="3718931"/>
            <a:ext cx="9418320" cy="1691640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  <a:buClr>
                <a:srgbClr val="3F3F3F"/>
              </a:buClr>
              <a:buSzPct val="100000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黃志勝 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(Tommy Huang)</a:t>
            </a:r>
            <a:endParaRPr lang="zh-TW" altLang="en-US" sz="2800" dirty="0"/>
          </a:p>
          <a:p>
            <a:pPr lvl="0">
              <a:buClr>
                <a:srgbClr val="3F3F3F"/>
              </a:buClr>
              <a:buSzPct val="100000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義隆電子 人工智慧研發部</a:t>
            </a:r>
            <a:endParaRPr lang="zh-TW" altLang="en-US" sz="2800" dirty="0"/>
          </a:p>
          <a:p>
            <a:pPr lvl="0">
              <a:buClr>
                <a:srgbClr val="3F3F3F"/>
              </a:buClr>
              <a:buSzPct val="100000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國立陽明交通大學 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AI</a:t>
            </a: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學院 合聘助理教授</a:t>
            </a:r>
            <a:endParaRPr lang="zh-TW" altLang="en-US" sz="2800" dirty="0"/>
          </a:p>
          <a:p>
            <a:pPr lvl="0">
              <a:buClr>
                <a:srgbClr val="3F3F3F"/>
              </a:buClr>
              <a:buSzPct val="100000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國立台北科技大學 電資學院合聘助理教授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941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神經網路與損失函數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Gradient descent, </a:t>
            </a:r>
            <a:r>
              <a:rPr lang="zh-TW" altLang="en-US" dirty="0" smtClean="0"/>
              <a:t>導傳遞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卷積神經網路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MNIST</a:t>
            </a:r>
            <a:r>
              <a:rPr lang="zh-TW" altLang="en-US" dirty="0" smtClean="0"/>
              <a:t>手寫數字圖片辨識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en-US" altLang="zh-TW" dirty="0" smtClean="0"/>
              <a:t>RNN</a:t>
            </a:r>
            <a:r>
              <a:rPr lang="zh-TW" altLang="en-US" dirty="0" smtClean="0"/>
              <a:t>相關 </a:t>
            </a:r>
            <a:r>
              <a:rPr lang="en-US" altLang="zh-TW" dirty="0" smtClean="0"/>
              <a:t>(NLP)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中翻英模型實作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66" y="3216962"/>
            <a:ext cx="1896193" cy="3430386"/>
          </a:xfrm>
          <a:prstGeom prst="rect">
            <a:avLst/>
          </a:prstGeom>
        </p:spPr>
      </p:pic>
      <p:pic>
        <p:nvPicPr>
          <p:cNvPr id="1026" name="Picture 2" descr="MNIST數據集- 維基百科，自由嘅百科全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27" y="5037415"/>
            <a:ext cx="2791218" cy="16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29845FA7-58D0-42AF-8B7F-0257DF318C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80"/>
          <a:stretch/>
        </p:blipFill>
        <p:spPr>
          <a:xfrm>
            <a:off x="6096000" y="2984982"/>
            <a:ext cx="3470415" cy="19174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72" y="0"/>
            <a:ext cx="3919795" cy="293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DFKai-SB</vt:lpstr>
      <vt:lpstr>Arial</vt:lpstr>
      <vt:lpstr>Calibri</vt:lpstr>
      <vt:lpstr>Calibri Light</vt:lpstr>
      <vt:lpstr>Office 佈景主題</vt:lpstr>
      <vt:lpstr>課程簡介</vt:lpstr>
      <vt:lpstr>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</dc:title>
  <dc:creator>chih-sheng Huang</dc:creator>
  <cp:lastModifiedBy>chih-sheng Huang</cp:lastModifiedBy>
  <cp:revision>3</cp:revision>
  <dcterms:created xsi:type="dcterms:W3CDTF">2023-05-02T03:03:05Z</dcterms:created>
  <dcterms:modified xsi:type="dcterms:W3CDTF">2023-05-02T03:14:03Z</dcterms:modified>
</cp:coreProperties>
</file>