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0" r:id="rId2"/>
    <p:sldMasterId id="2147483827" r:id="rId3"/>
    <p:sldMasterId id="2147483840" r:id="rId4"/>
    <p:sldMasterId id="2147483854" r:id="rId5"/>
    <p:sldMasterId id="2147483867" r:id="rId6"/>
  </p:sldMasterIdLst>
  <p:notesMasterIdLst>
    <p:notesMasterId r:id="rId22"/>
  </p:notesMasterIdLst>
  <p:sldIdLst>
    <p:sldId id="256" r:id="rId7"/>
    <p:sldId id="270" r:id="rId8"/>
    <p:sldId id="269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A00"/>
    <a:srgbClr val="FFCCFF"/>
    <a:srgbClr val="FE6100"/>
    <a:srgbClr val="8BFE62"/>
    <a:srgbClr val="FFCD00"/>
    <a:srgbClr val="E30000"/>
    <a:srgbClr val="FEF600"/>
    <a:srgbClr val="B40D00"/>
    <a:srgbClr val="6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1" autoAdjust="0"/>
    <p:restoredTop sz="91130" autoAdjust="0"/>
  </p:normalViewPr>
  <p:slideViewPr>
    <p:cSldViewPr snapToGrid="0">
      <p:cViewPr varScale="1">
        <p:scale>
          <a:sx n="77" d="100"/>
          <a:sy n="77" d="100"/>
        </p:scale>
        <p:origin x="8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15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3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990773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32689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4615096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2126482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3389619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747185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2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30612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2584264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3930445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52715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1441831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270496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062534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35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5469160" y="541513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72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24911" y="555410"/>
            <a:ext cx="697653" cy="697653"/>
          </a:xfrm>
          <a:prstGeom prst="rect">
            <a:avLst/>
          </a:prstGeom>
          <a:noFill/>
          <a:ln>
            <a:solidFill>
              <a:srgbClr val="C28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69928" y="555409"/>
            <a:ext cx="352650" cy="697653"/>
          </a:xfrm>
          <a:prstGeom prst="rect">
            <a:avLst/>
          </a:prstGeom>
          <a:noFill/>
          <a:ln>
            <a:solidFill>
              <a:srgbClr val="03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9" name="直線接點 18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4806705" y="1410488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1" name="矩形 20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348266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06704" y="3286044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7" name="矩形 26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806704" y="42238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0" name="矩形 29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5161599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3366634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4279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5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8928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6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430530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524398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12585492" y="-1264172"/>
            <a:ext cx="1707002" cy="800511"/>
            <a:chOff x="8600299" y="2456436"/>
            <a:chExt cx="2644376" cy="1168700"/>
          </a:xfrm>
        </p:grpSpPr>
        <p:sp>
          <p:nvSpPr>
            <p:cNvPr id="38" name="矩形 37"/>
            <p:cNvSpPr/>
            <p:nvPr/>
          </p:nvSpPr>
          <p:spPr>
            <a:xfrm>
              <a:off x="8600299" y="2456436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867483" y="2456436"/>
              <a:ext cx="276324" cy="584350"/>
            </a:xfrm>
            <a:prstGeom prst="rect">
              <a:avLst/>
            </a:prstGeom>
            <a:solidFill>
              <a:srgbClr val="1F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108979" y="2456436"/>
              <a:ext cx="276324" cy="584350"/>
            </a:xfrm>
            <a:prstGeom prst="rect">
              <a:avLst/>
            </a:prstGeom>
            <a:solidFill>
              <a:srgbClr val="226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76163" y="2456436"/>
              <a:ext cx="276324" cy="58435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652766" y="2456436"/>
              <a:ext cx="276324" cy="584350"/>
            </a:xfrm>
            <a:prstGeom prst="rect">
              <a:avLst/>
            </a:prstGeom>
            <a:solidFill>
              <a:srgbClr val="CEE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915884" y="2456436"/>
              <a:ext cx="276324" cy="584350"/>
            </a:xfrm>
            <a:prstGeom prst="rect">
              <a:avLst/>
            </a:prstGeom>
            <a:solidFill>
              <a:srgbClr val="F3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183068" y="2456436"/>
              <a:ext cx="276324" cy="584350"/>
            </a:xfrm>
            <a:prstGeom prst="rect">
              <a:avLst/>
            </a:prstGeom>
            <a:solidFill>
              <a:srgbClr val="DBF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424564" y="245643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91748" y="245643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968351" y="2456436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915884" y="3040786"/>
              <a:ext cx="276324" cy="584350"/>
            </a:xfrm>
            <a:prstGeom prst="rect">
              <a:avLst/>
            </a:prstGeom>
            <a:solidFill>
              <a:srgbClr val="FF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183068" y="3040786"/>
              <a:ext cx="276324" cy="584350"/>
            </a:xfrm>
            <a:prstGeom prst="rect">
              <a:avLst/>
            </a:prstGeom>
            <a:solidFill>
              <a:srgbClr val="FFC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424564" y="304078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91748" y="304078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968351" y="3040786"/>
              <a:ext cx="276324" cy="584350"/>
            </a:xfrm>
            <a:prstGeom prst="rect">
              <a:avLst/>
            </a:prstGeom>
            <a:solidFill>
              <a:srgbClr val="5AA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600299" y="3032247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867483" y="3032247"/>
              <a:ext cx="276324" cy="584350"/>
            </a:xfrm>
            <a:prstGeom prst="rect">
              <a:avLst/>
            </a:prstGeom>
            <a:solidFill>
              <a:srgbClr val="71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108979" y="3032247"/>
              <a:ext cx="276324" cy="584350"/>
            </a:xfrm>
            <a:prstGeom prst="rect">
              <a:avLst/>
            </a:prstGeom>
            <a:solidFill>
              <a:srgbClr val="9E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376163" y="3032247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766" y="3032247"/>
              <a:ext cx="276324" cy="584350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4" name="群組 63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5" name="群組 64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73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8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06705" y="130126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19" name="矩形 1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0876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2873970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366032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806704" y="444668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9" name="矩形 3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806704" y="523303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44" name="矩形 4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6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95414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6704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8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37995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9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74123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50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52832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51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531541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14334163" y="1336262"/>
            <a:ext cx="514773" cy="584775"/>
            <a:chOff x="5379241" y="1837428"/>
            <a:chExt cx="514773" cy="584775"/>
          </a:xfrm>
          <a:solidFill>
            <a:srgbClr val="02303C"/>
          </a:solidFill>
        </p:grpSpPr>
        <p:sp>
          <p:nvSpPr>
            <p:cNvPr id="55" name="矩形 54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4334163" y="2614404"/>
            <a:ext cx="514773" cy="584775"/>
            <a:chOff x="5379241" y="2909840"/>
            <a:chExt cx="514773" cy="584775"/>
          </a:xfrm>
          <a:solidFill>
            <a:srgbClr val="005E67"/>
          </a:solidFill>
        </p:grpSpPr>
        <p:sp>
          <p:nvSpPr>
            <p:cNvPr id="58" name="矩形 57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1" name="群組 6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2" name="群組 6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9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18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接點 59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4806705" y="1321137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64" name="矩形 6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806705" y="1972419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69" name="矩形 68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4806704" y="2623701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74" name="矩形 73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806704" y="3274983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79" name="矩形 7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806704" y="3926265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84" name="矩形 8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806704" y="4577547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89" name="矩形 8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4806704" y="522883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94" name="矩形 9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76240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99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12783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100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6315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101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41203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102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0616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103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471128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sp>
        <p:nvSpPr>
          <p:cNvPr id="104" name="文字版面配置區 2"/>
          <p:cNvSpPr>
            <a:spLocks noGrp="1"/>
          </p:cNvSpPr>
          <p:nvPr>
            <p:ph type="body" sz="quarter" idx="19" hasCustomPrompt="1"/>
          </p:nvPr>
        </p:nvSpPr>
        <p:spPr>
          <a:xfrm>
            <a:off x="5469156" y="536091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7</a:t>
            </a:r>
            <a:endParaRPr lang="zh-TW" altLang="en-US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51" name="群組 5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2" name="群組 5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2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64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sp>
        <p:nvSpPr>
          <p:cNvPr id="7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88880" y="2991516"/>
            <a:ext cx="7697848" cy="618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Chapter </a:t>
            </a:r>
            <a:r>
              <a:rPr lang="en-US" altLang="zh-TW" dirty="0" err="1"/>
              <a:t>Toptic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11" hasCustomPrompt="1"/>
          </p:nvPr>
        </p:nvSpPr>
        <p:spPr>
          <a:xfrm>
            <a:off x="4089400" y="3610139"/>
            <a:ext cx="6121400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415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71"/>
          <p:cNvSpPr>
            <a:spLocks noGrp="1"/>
          </p:cNvSpPr>
          <p:nvPr>
            <p:ph type="body" sz="quarter" idx="10" hasCustomPrompt="1"/>
          </p:nvPr>
        </p:nvSpPr>
        <p:spPr>
          <a:xfrm>
            <a:off x="3808577" y="3241171"/>
            <a:ext cx="6597650" cy="53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ELAN Haptic Pad Solution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7" name="图文框 1"/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19" name="文字版面配置區 18"/>
          <p:cNvSpPr>
            <a:spLocks noGrp="1"/>
          </p:cNvSpPr>
          <p:nvPr>
            <p:ph type="body" sz="quarter" idx="11" hasCustomPrompt="1"/>
          </p:nvPr>
        </p:nvSpPr>
        <p:spPr>
          <a:xfrm>
            <a:off x="3808577" y="3778666"/>
            <a:ext cx="4467061" cy="32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8" name="手繪多邊形 17"/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22" name="手繪多邊形 21"/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6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35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3" name="矩形 12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07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381"/>
            <a:ext cx="12404202" cy="11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42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4BE1D723-8F53-4F53-90B0-1982A396982E}" type="datetime1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1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9184DA70-C731-4C70-880D-CCD4705E623C}" type="datetime1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  <a:alpha val="80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35374" y="6383548"/>
            <a:ext cx="3056626" cy="47445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70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447007" y="6488668"/>
            <a:ext cx="245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PiXORD</a:t>
            </a:r>
            <a:r>
              <a:rPr lang="en-US" altLang="zh-TW" b="1" i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Corporation</a:t>
            </a:r>
            <a:endParaRPr lang="zh-TW" altLang="en-US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2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5067" y="1557867"/>
            <a:ext cx="10735733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28300" y="491767"/>
            <a:ext cx="11360800" cy="7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36600" y="1816101"/>
            <a:ext cx="10744200" cy="41275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682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580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8689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00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374228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328672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283116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74228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3328672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6283116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63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24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27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37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53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05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87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379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24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817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93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80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5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801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30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09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532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57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462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360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7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81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5" y="6137998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58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2" y="327227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163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20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8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3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0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1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5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97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1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90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9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0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9141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8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09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617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96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0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76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896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21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4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072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632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3600" b="1" i="1">
                <a:solidFill>
                  <a:schemeClr val="accent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61441"/>
            <a:ext cx="10972800" cy="4764729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8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1800">
                <a:solidFill>
                  <a:schemeClr val="accent2"/>
                </a:solidFill>
              </a:defRPr>
            </a:lvl4pPr>
            <a:lvl5pPr>
              <a:defRPr sz="18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152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868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76CB-8973-441B-8B0D-E7AB98C5496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4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EB58-3748-40A8-AB3F-C5404D7BE3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5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host.robots.ox.ac.uk/pascal/VOC/voc2007/" TargetMode="External"/><Relationship Id="rId1" Type="http://schemas.openxmlformats.org/officeDocument/2006/relationships/slideLayout" Target="../slideLayouts/slideLayout66.xml"/><Relationship Id="rId4" Type="http://schemas.openxmlformats.org/officeDocument/2006/relationships/hyperlink" Target="http://host.robots.ox.ac.uk/pascal/VOC/voc2007/VOCtrainval_06-Nov-2007.ta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手把手實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影像分割</a:t>
            </a:r>
            <a:endParaRPr lang="zh-TW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義隆電子 人工智慧研發部 黃志勝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5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6241" y="3530746"/>
            <a:ext cx="7171911" cy="322394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55576" y="3346080"/>
            <a:ext cx="8332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14*14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06034" y="3306950"/>
            <a:ext cx="8332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28*28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00734" y="4906738"/>
            <a:ext cx="8332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56*56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31430" y="4935313"/>
            <a:ext cx="11940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112*112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34955" y="4868638"/>
            <a:ext cx="11940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224*224</a:t>
            </a:r>
            <a:endParaRPr lang="zh-TW" altLang="en-US" dirty="0"/>
          </a:p>
        </p:txBody>
      </p:sp>
      <p:pic>
        <p:nvPicPr>
          <p:cNvPr id="12" name="Picture 2" descr="ãsegmentation autodrive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62286" y="1456155"/>
            <a:ext cx="6067425" cy="18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6328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Hand-by-hand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828803"/>
            <a:ext cx="10515600" cy="1005838"/>
          </a:xfrm>
        </p:spPr>
        <p:txBody>
          <a:bodyPr/>
          <a:lstStyle/>
          <a:p>
            <a:r>
              <a:rPr lang="en-US" altLang="zh-TW" dirty="0"/>
              <a:t>Dataset: </a:t>
            </a:r>
            <a:r>
              <a:rPr lang="en-US" altLang="zh-TW" dirty="0">
                <a:hlinkClick r:id="rId2"/>
              </a:rPr>
              <a:t>http://host.robots.ox.ac.uk/pascal/VOC/voc2007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55" y="2909570"/>
            <a:ext cx="9071542" cy="226187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37673" y="6047221"/>
            <a:ext cx="1034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Download link: </a:t>
            </a:r>
            <a:r>
              <a:rPr lang="zh-TW" altLang="en-US" dirty="0" smtClean="0">
                <a:hlinkClick r:id="rId4"/>
              </a:rPr>
              <a:t>http</a:t>
            </a:r>
            <a:r>
              <a:rPr lang="zh-TW" altLang="en-US" dirty="0">
                <a:hlinkClick r:id="rId4"/>
              </a:rPr>
              <a:t>://host.robots.ox.ac.uk/pascal/VOC/voc2007/VOCtrainval_06-Nov-2007</a:t>
            </a:r>
            <a:r>
              <a:rPr lang="zh-TW" altLang="en-US" dirty="0" smtClean="0">
                <a:hlinkClick r:id="rId4"/>
              </a:rPr>
              <a:t>.tar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42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6328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Dataset (VOC 2007)</a:t>
            </a:r>
            <a:endParaRPr lang="zh-TW" altLang="en-US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310643"/>
            <a:ext cx="10515600" cy="1747518"/>
          </a:xfrm>
        </p:spPr>
        <p:txBody>
          <a:bodyPr>
            <a:normAutofit/>
          </a:bodyPr>
          <a:lstStyle/>
          <a:p>
            <a:r>
              <a:rPr lang="en-US" altLang="zh-TW" sz="2000" b="1" dirty="0" smtClean="0"/>
              <a:t>the </a:t>
            </a:r>
            <a:r>
              <a:rPr lang="en-US" altLang="zh-TW" sz="2000" b="1" dirty="0"/>
              <a:t>class segmentation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(</a:t>
            </a:r>
            <a:r>
              <a:rPr lang="en-US" altLang="zh-TW" sz="2000" dirty="0"/>
              <a:t>1=</a:t>
            </a:r>
            <a:r>
              <a:rPr lang="en-US" altLang="zh-TW" sz="2000" dirty="0" err="1"/>
              <a:t>aeroplane</a:t>
            </a:r>
            <a:r>
              <a:rPr lang="en-US" altLang="zh-TW" sz="2000" dirty="0"/>
              <a:t>, 2=bicycle, 3=bird, 4=boat, 5=bottle, 6=bus, 7=car , 8=cat, 9=chair, 10=cow, 11=</a:t>
            </a:r>
            <a:r>
              <a:rPr lang="en-US" altLang="zh-TW" sz="2000" dirty="0" err="1"/>
              <a:t>diningtable</a:t>
            </a:r>
            <a:r>
              <a:rPr lang="en-US" altLang="zh-TW" sz="2000" dirty="0"/>
              <a:t>, 12=dog, 13=horse, 14=motorbike, 15=person, 16=potted plant, 17=sheep, 18=sofa, 19=train, 20=</a:t>
            </a:r>
            <a:r>
              <a:rPr lang="en-US" altLang="zh-TW" sz="2000" dirty="0" err="1"/>
              <a:t>tv</a:t>
            </a:r>
            <a:r>
              <a:rPr lang="en-US" altLang="zh-TW" sz="2000" dirty="0"/>
              <a:t>/monitor)</a:t>
            </a:r>
          </a:p>
          <a:p>
            <a:r>
              <a:rPr lang="en-US" altLang="zh-TW" sz="2000" dirty="0" smtClean="0"/>
              <a:t>Index 0 </a:t>
            </a:r>
            <a:r>
              <a:rPr lang="en-US" altLang="zh-TW" sz="2000" dirty="0"/>
              <a:t>corresponds to background and index 255 corresponds to 'void' or </a:t>
            </a:r>
            <a:r>
              <a:rPr lang="en-US" altLang="zh-TW" sz="2000" dirty="0" smtClean="0"/>
              <a:t>unlabeled.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0" y="6488668"/>
            <a:ext cx="799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http://host.robots.ox.ac.uk/pascal/VOC/voc2007/segexamples/index.html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3088644"/>
            <a:ext cx="8382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Dataset (VOC 2007)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2971" y="1978660"/>
            <a:ext cx="8619911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8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UNet</a:t>
            </a:r>
            <a:r>
              <a:rPr lang="en-US" altLang="zh-TW" dirty="0" smtClean="0"/>
              <a:t>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828803"/>
            <a:ext cx="10515600" cy="64762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 my example code, I build a </a:t>
            </a:r>
            <a:r>
              <a:rPr lang="en-US" altLang="zh-TW" dirty="0" err="1" smtClean="0"/>
              <a:t>Unet</a:t>
            </a:r>
            <a:r>
              <a:rPr lang="en-US" altLang="zh-TW" dirty="0" smtClean="0"/>
              <a:t>-like model for training/evaluating.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241671" y="2915921"/>
            <a:ext cx="10088455" cy="3753190"/>
            <a:chOff x="1241671" y="2915921"/>
            <a:chExt cx="10088455" cy="3753190"/>
          </a:xfrm>
        </p:grpSpPr>
        <p:grpSp>
          <p:nvGrpSpPr>
            <p:cNvPr id="7" name="群組 6"/>
            <p:cNvGrpSpPr/>
            <p:nvPr/>
          </p:nvGrpSpPr>
          <p:grpSpPr>
            <a:xfrm>
              <a:off x="1784736" y="3476831"/>
              <a:ext cx="825424" cy="800100"/>
              <a:chOff x="601222" y="3520350"/>
              <a:chExt cx="825424" cy="8001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706646" y="3520350"/>
                <a:ext cx="720000" cy="72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53934" y="3560400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601222" y="3600450"/>
                <a:ext cx="720000" cy="72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3236745" y="2938781"/>
              <a:ext cx="274049" cy="1800000"/>
              <a:chOff x="1975104" y="3481488"/>
              <a:chExt cx="274049" cy="1800000"/>
            </a:xfrm>
            <a:solidFill>
              <a:srgbClr val="00B0F0"/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1975104" y="3481488"/>
                <a:ext cx="108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141153" y="3481488"/>
                <a:ext cx="108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3947066" y="3387083"/>
              <a:ext cx="257310" cy="900000"/>
              <a:chOff x="2618082" y="3481488"/>
              <a:chExt cx="257310" cy="900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618082" y="3481488"/>
                <a:ext cx="108000" cy="9000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767392" y="3481488"/>
                <a:ext cx="108000" cy="9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4555059" y="3612083"/>
              <a:ext cx="254154" cy="450000"/>
              <a:chOff x="3453438" y="3510270"/>
              <a:chExt cx="254154" cy="450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453438" y="3510270"/>
                <a:ext cx="108000" cy="4500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99592" y="3510270"/>
                <a:ext cx="108000" cy="45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5182546" y="3720548"/>
              <a:ext cx="240492" cy="226800"/>
              <a:chOff x="3914232" y="3520350"/>
              <a:chExt cx="240492" cy="2268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914232" y="3520350"/>
                <a:ext cx="108000" cy="2268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46724" y="3520350"/>
                <a:ext cx="108000" cy="22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6304371" y="3739463"/>
              <a:ext cx="180000" cy="180000"/>
              <a:chOff x="5857209" y="4320310"/>
              <a:chExt cx="180000" cy="180000"/>
            </a:xfrm>
          </p:grpSpPr>
          <p:sp>
            <p:nvSpPr>
              <p:cNvPr id="26" name="橢圓 25"/>
              <p:cNvSpPr/>
              <p:nvPr/>
            </p:nvSpPr>
            <p:spPr>
              <a:xfrm>
                <a:off x="5857209" y="4320310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接點 27"/>
              <p:cNvCxnSpPr>
                <a:stCxn id="26" idx="0"/>
                <a:endCxn id="26" idx="4"/>
              </p:cNvCxnSpPr>
              <p:nvPr/>
            </p:nvCxnSpPr>
            <p:spPr>
              <a:xfrm>
                <a:off x="5947209" y="4320310"/>
                <a:ext cx="0" cy="1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>
                <a:stCxn id="26" idx="2"/>
                <a:endCxn id="26" idx="6"/>
              </p:cNvCxnSpPr>
              <p:nvPr/>
            </p:nvCxnSpPr>
            <p:spPr>
              <a:xfrm>
                <a:off x="5857209" y="4410310"/>
                <a:ext cx="18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線單箭頭接點 33"/>
            <p:cNvCxnSpPr>
              <a:stCxn id="5" idx="3"/>
              <a:endCxn id="9" idx="1"/>
            </p:cNvCxnSpPr>
            <p:nvPr/>
          </p:nvCxnSpPr>
          <p:spPr>
            <a:xfrm>
              <a:off x="2610160" y="3836831"/>
              <a:ext cx="626585" cy="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10" idx="3"/>
              <a:endCxn id="11" idx="1"/>
            </p:cNvCxnSpPr>
            <p:nvPr/>
          </p:nvCxnSpPr>
          <p:spPr>
            <a:xfrm flipV="1">
              <a:off x="3510794" y="3837083"/>
              <a:ext cx="436272" cy="1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15" idx="3"/>
              <a:endCxn id="12" idx="1"/>
            </p:cNvCxnSpPr>
            <p:nvPr/>
          </p:nvCxnSpPr>
          <p:spPr>
            <a:xfrm>
              <a:off x="4204376" y="3837083"/>
              <a:ext cx="350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7" idx="3"/>
              <a:endCxn id="13" idx="1"/>
            </p:cNvCxnSpPr>
            <p:nvPr/>
          </p:nvCxnSpPr>
          <p:spPr>
            <a:xfrm flipV="1">
              <a:off x="4809213" y="3833948"/>
              <a:ext cx="373333" cy="3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18" idx="3"/>
              <a:endCxn id="59" idx="1"/>
            </p:cNvCxnSpPr>
            <p:nvPr/>
          </p:nvCxnSpPr>
          <p:spPr>
            <a:xfrm flipV="1">
              <a:off x="5423038" y="3829454"/>
              <a:ext cx="290775" cy="4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4" idx="3"/>
              <a:endCxn id="26" idx="2"/>
            </p:cNvCxnSpPr>
            <p:nvPr/>
          </p:nvCxnSpPr>
          <p:spPr>
            <a:xfrm flipV="1">
              <a:off x="6092590" y="3829463"/>
              <a:ext cx="211781" cy="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6" idx="6"/>
              <a:endCxn id="64" idx="1"/>
            </p:cNvCxnSpPr>
            <p:nvPr/>
          </p:nvCxnSpPr>
          <p:spPr>
            <a:xfrm flipV="1">
              <a:off x="6484371" y="3821462"/>
              <a:ext cx="256081" cy="8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5713813" y="3604454"/>
              <a:ext cx="378777" cy="451662"/>
              <a:chOff x="4452172" y="4152876"/>
              <a:chExt cx="378777" cy="451662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4590457" y="4154538"/>
                <a:ext cx="240492" cy="450000"/>
                <a:chOff x="4605697" y="4176128"/>
                <a:chExt cx="240492" cy="45000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4605697" y="4176128"/>
                  <a:ext cx="108000" cy="45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738189" y="4176128"/>
                  <a:ext cx="108000" cy="45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4452172" y="4152876"/>
                <a:ext cx="108000" cy="450000"/>
              </a:xfrm>
              <a:prstGeom prst="rect">
                <a:avLst/>
              </a:prstGeom>
              <a:solidFill>
                <a:srgbClr val="F70A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6740452" y="3373118"/>
              <a:ext cx="378777" cy="900000"/>
              <a:chOff x="4452172" y="4152876"/>
              <a:chExt cx="378777" cy="451662"/>
            </a:xfrm>
          </p:grpSpPr>
          <p:grpSp>
            <p:nvGrpSpPr>
              <p:cNvPr id="63" name="群組 62"/>
              <p:cNvGrpSpPr/>
              <p:nvPr/>
            </p:nvGrpSpPr>
            <p:grpSpPr>
              <a:xfrm>
                <a:off x="4590457" y="4154538"/>
                <a:ext cx="240492" cy="450000"/>
                <a:chOff x="4605697" y="4176128"/>
                <a:chExt cx="240492" cy="450000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4605697" y="4176128"/>
                  <a:ext cx="108000" cy="45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4738189" y="4176128"/>
                  <a:ext cx="108000" cy="45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4452172" y="4152876"/>
                <a:ext cx="108000" cy="450000"/>
              </a:xfrm>
              <a:prstGeom prst="rect">
                <a:avLst/>
              </a:prstGeom>
              <a:solidFill>
                <a:srgbClr val="F70A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9" name="肘形接點 68"/>
            <p:cNvCxnSpPr>
              <a:stCxn id="17" idx="0"/>
              <a:endCxn id="26" idx="0"/>
            </p:cNvCxnSpPr>
            <p:nvPr/>
          </p:nvCxnSpPr>
          <p:spPr>
            <a:xfrm rot="16200000" flipH="1">
              <a:off x="5511102" y="2856194"/>
              <a:ext cx="127380" cy="1639158"/>
            </a:xfrm>
            <a:prstGeom prst="bentConnector3">
              <a:avLst>
                <a:gd name="adj1" fmla="val -1794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群組 70"/>
            <p:cNvGrpSpPr/>
            <p:nvPr/>
          </p:nvGrpSpPr>
          <p:grpSpPr>
            <a:xfrm>
              <a:off x="7345289" y="3732341"/>
              <a:ext cx="180000" cy="180000"/>
              <a:chOff x="5857209" y="4320310"/>
              <a:chExt cx="180000" cy="180000"/>
            </a:xfrm>
          </p:grpSpPr>
          <p:sp>
            <p:nvSpPr>
              <p:cNvPr id="72" name="橢圓 71"/>
              <p:cNvSpPr/>
              <p:nvPr/>
            </p:nvSpPr>
            <p:spPr>
              <a:xfrm>
                <a:off x="5857209" y="4320310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>
                <a:stCxn id="72" idx="0"/>
                <a:endCxn id="72" idx="4"/>
              </p:cNvCxnSpPr>
              <p:nvPr/>
            </p:nvCxnSpPr>
            <p:spPr>
              <a:xfrm>
                <a:off x="5947209" y="4320310"/>
                <a:ext cx="0" cy="1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>
                <a:stCxn id="72" idx="2"/>
                <a:endCxn id="72" idx="6"/>
              </p:cNvCxnSpPr>
              <p:nvPr/>
            </p:nvCxnSpPr>
            <p:spPr>
              <a:xfrm>
                <a:off x="5857209" y="4410310"/>
                <a:ext cx="18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/>
            <p:cNvGrpSpPr/>
            <p:nvPr/>
          </p:nvGrpSpPr>
          <p:grpSpPr>
            <a:xfrm>
              <a:off x="7841475" y="2915921"/>
              <a:ext cx="378777" cy="1800000"/>
              <a:chOff x="4452172" y="4152876"/>
              <a:chExt cx="378777" cy="451662"/>
            </a:xfrm>
          </p:grpSpPr>
          <p:grpSp>
            <p:nvGrpSpPr>
              <p:cNvPr id="76" name="群組 75"/>
              <p:cNvGrpSpPr/>
              <p:nvPr/>
            </p:nvGrpSpPr>
            <p:grpSpPr>
              <a:xfrm>
                <a:off x="4590457" y="4154538"/>
                <a:ext cx="240492" cy="450000"/>
                <a:chOff x="4605697" y="4176128"/>
                <a:chExt cx="240492" cy="450000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4605697" y="4176128"/>
                  <a:ext cx="108000" cy="45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4738189" y="4176128"/>
                  <a:ext cx="108000" cy="45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4452172" y="4152876"/>
                <a:ext cx="108000" cy="450000"/>
              </a:xfrm>
              <a:prstGeom prst="rect">
                <a:avLst/>
              </a:prstGeom>
              <a:solidFill>
                <a:srgbClr val="F70A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>
              <a:stCxn id="66" idx="3"/>
              <a:endCxn id="72" idx="2"/>
            </p:cNvCxnSpPr>
            <p:nvPr/>
          </p:nvCxnSpPr>
          <p:spPr>
            <a:xfrm flipV="1">
              <a:off x="7119229" y="3822341"/>
              <a:ext cx="226060" cy="2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72" idx="6"/>
              <a:endCxn id="77" idx="1"/>
            </p:cNvCxnSpPr>
            <p:nvPr/>
          </p:nvCxnSpPr>
          <p:spPr>
            <a:xfrm flipV="1">
              <a:off x="7525289" y="3812609"/>
              <a:ext cx="316186" cy="9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接點 85"/>
            <p:cNvCxnSpPr>
              <a:stCxn id="15" idx="0"/>
              <a:endCxn id="72" idx="0"/>
            </p:cNvCxnSpPr>
            <p:nvPr/>
          </p:nvCxnSpPr>
          <p:spPr>
            <a:xfrm rot="16200000" flipH="1">
              <a:off x="5620203" y="1917256"/>
              <a:ext cx="345258" cy="3284913"/>
            </a:xfrm>
            <a:prstGeom prst="bentConnector3">
              <a:avLst>
                <a:gd name="adj1" fmla="val -662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群組 88"/>
            <p:cNvGrpSpPr/>
            <p:nvPr/>
          </p:nvGrpSpPr>
          <p:grpSpPr>
            <a:xfrm>
              <a:off x="8915707" y="2920727"/>
              <a:ext cx="274049" cy="1800000"/>
              <a:chOff x="1975104" y="3481488"/>
              <a:chExt cx="274049" cy="1800000"/>
            </a:xfrm>
            <a:solidFill>
              <a:srgbClr val="00B0F0"/>
            </a:solidFill>
          </p:grpSpPr>
          <p:sp>
            <p:nvSpPr>
              <p:cNvPr id="90" name="矩形 89"/>
              <p:cNvSpPr/>
              <p:nvPr/>
            </p:nvSpPr>
            <p:spPr>
              <a:xfrm>
                <a:off x="1975104" y="3481488"/>
                <a:ext cx="108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141153" y="3481488"/>
                <a:ext cx="108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>
              <a:off x="8441870" y="3732341"/>
              <a:ext cx="180000" cy="180000"/>
              <a:chOff x="5857209" y="4320310"/>
              <a:chExt cx="180000" cy="180000"/>
            </a:xfrm>
          </p:grpSpPr>
          <p:sp>
            <p:nvSpPr>
              <p:cNvPr id="93" name="橢圓 92"/>
              <p:cNvSpPr/>
              <p:nvPr/>
            </p:nvSpPr>
            <p:spPr>
              <a:xfrm>
                <a:off x="5857209" y="4320310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4" name="直線接點 93"/>
              <p:cNvCxnSpPr>
                <a:stCxn id="93" idx="0"/>
                <a:endCxn id="93" idx="4"/>
              </p:cNvCxnSpPr>
              <p:nvPr/>
            </p:nvCxnSpPr>
            <p:spPr>
              <a:xfrm>
                <a:off x="5947209" y="4320310"/>
                <a:ext cx="0" cy="1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>
                <a:stCxn id="93" idx="2"/>
                <a:endCxn id="93" idx="6"/>
              </p:cNvCxnSpPr>
              <p:nvPr/>
            </p:nvCxnSpPr>
            <p:spPr>
              <a:xfrm>
                <a:off x="5857209" y="4410310"/>
                <a:ext cx="18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直線單箭頭接點 95"/>
            <p:cNvCxnSpPr>
              <a:stCxn id="79" idx="3"/>
              <a:endCxn id="93" idx="2"/>
            </p:cNvCxnSpPr>
            <p:nvPr/>
          </p:nvCxnSpPr>
          <p:spPr>
            <a:xfrm>
              <a:off x="8220252" y="3819233"/>
              <a:ext cx="221618" cy="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>
              <a:stCxn id="93" idx="6"/>
              <a:endCxn id="90" idx="1"/>
            </p:cNvCxnSpPr>
            <p:nvPr/>
          </p:nvCxnSpPr>
          <p:spPr>
            <a:xfrm flipV="1">
              <a:off x="8621870" y="3820727"/>
              <a:ext cx="293837" cy="1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接點 99"/>
            <p:cNvCxnSpPr>
              <a:stCxn id="10" idx="0"/>
              <a:endCxn id="93" idx="0"/>
            </p:cNvCxnSpPr>
            <p:nvPr/>
          </p:nvCxnSpPr>
          <p:spPr>
            <a:xfrm rot="16200000" flipH="1">
              <a:off x="5597552" y="798023"/>
              <a:ext cx="793560" cy="5075076"/>
            </a:xfrm>
            <a:prstGeom prst="bentConnector3">
              <a:avLst>
                <a:gd name="adj1" fmla="val -288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圖片 104"/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0126" y="4746227"/>
              <a:ext cx="1800000" cy="1800000"/>
            </a:xfrm>
            <a:prstGeom prst="rect">
              <a:avLst/>
            </a:prstGeom>
          </p:spPr>
        </p:pic>
        <p:pic>
          <p:nvPicPr>
            <p:cNvPr id="107" name="圖片 106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71" y="4709297"/>
              <a:ext cx="1800000" cy="1800000"/>
            </a:xfrm>
            <a:prstGeom prst="rect">
              <a:avLst/>
            </a:prstGeom>
          </p:spPr>
        </p:pic>
        <p:grpSp>
          <p:nvGrpSpPr>
            <p:cNvPr id="117" name="群組 116"/>
            <p:cNvGrpSpPr/>
            <p:nvPr/>
          </p:nvGrpSpPr>
          <p:grpSpPr>
            <a:xfrm>
              <a:off x="10070126" y="3053402"/>
              <a:ext cx="1034666" cy="1120050"/>
              <a:chOff x="9947722" y="3087830"/>
              <a:chExt cx="1034666" cy="1120050"/>
            </a:xfrm>
          </p:grpSpPr>
          <p:grpSp>
            <p:nvGrpSpPr>
              <p:cNvPr id="112" name="群組 111"/>
              <p:cNvGrpSpPr/>
              <p:nvPr/>
            </p:nvGrpSpPr>
            <p:grpSpPr>
              <a:xfrm>
                <a:off x="10156964" y="3087830"/>
                <a:ext cx="825424" cy="800100"/>
                <a:chOff x="601222" y="3520350"/>
                <a:chExt cx="825424" cy="800100"/>
              </a:xfrm>
            </p:grpSpPr>
            <p:sp>
              <p:nvSpPr>
                <p:cNvPr id="113" name="矩形 112"/>
                <p:cNvSpPr/>
                <p:nvPr/>
              </p:nvSpPr>
              <p:spPr>
                <a:xfrm>
                  <a:off x="706646" y="3520350"/>
                  <a:ext cx="720000" cy="720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653934" y="3560400"/>
                  <a:ext cx="720000" cy="72000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601222" y="3600450"/>
                  <a:ext cx="720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8" name="群組 107"/>
              <p:cNvGrpSpPr/>
              <p:nvPr/>
            </p:nvGrpSpPr>
            <p:grpSpPr>
              <a:xfrm>
                <a:off x="9947722" y="3407780"/>
                <a:ext cx="825424" cy="800100"/>
                <a:chOff x="601222" y="3520350"/>
                <a:chExt cx="825424" cy="800100"/>
              </a:xfrm>
            </p:grpSpPr>
            <p:sp>
              <p:nvSpPr>
                <p:cNvPr id="109" name="矩形 108"/>
                <p:cNvSpPr/>
                <p:nvPr/>
              </p:nvSpPr>
              <p:spPr>
                <a:xfrm>
                  <a:off x="706646" y="3520350"/>
                  <a:ext cx="720000" cy="720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653934" y="3560400"/>
                  <a:ext cx="720000" cy="72000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601222" y="3600450"/>
                  <a:ext cx="720000" cy="720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6" name="文字方塊 115"/>
              <p:cNvSpPr txBox="1"/>
              <p:nvPr/>
            </p:nvSpPr>
            <p:spPr>
              <a:xfrm rot="18344343">
                <a:off x="10228696" y="3131169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…</a:t>
                </a:r>
                <a:endParaRPr lang="zh-TW" altLang="en-US" dirty="0"/>
              </a:p>
            </p:txBody>
          </p:sp>
        </p:grpSp>
        <p:cxnSp>
          <p:nvCxnSpPr>
            <p:cNvPr id="118" name="直線單箭頭接點 117"/>
            <p:cNvCxnSpPr>
              <a:stCxn id="91" idx="3"/>
              <a:endCxn id="111" idx="1"/>
            </p:cNvCxnSpPr>
            <p:nvPr/>
          </p:nvCxnSpPr>
          <p:spPr>
            <a:xfrm flipV="1">
              <a:off x="9189756" y="3813452"/>
              <a:ext cx="880370" cy="7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>
              <a:stCxn id="111" idx="2"/>
              <a:endCxn id="105" idx="0"/>
            </p:cNvCxnSpPr>
            <p:nvPr/>
          </p:nvCxnSpPr>
          <p:spPr>
            <a:xfrm>
              <a:off x="10430126" y="4173452"/>
              <a:ext cx="0" cy="57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4409637" y="5609297"/>
              <a:ext cx="108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5652912" y="5609297"/>
              <a:ext cx="91307" cy="360000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6817836" y="5609297"/>
              <a:ext cx="108000" cy="360000"/>
            </a:xfrm>
            <a:prstGeom prst="rect">
              <a:avLst/>
            </a:prstGeom>
            <a:solidFill>
              <a:srgbClr val="F70A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3682323" y="6022780"/>
              <a:ext cx="1454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Conv. 3x3 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(stride=1)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4925083" y="6013462"/>
              <a:ext cx="1454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Conv. 3x3 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(stride=2)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6169014" y="6042486"/>
              <a:ext cx="1454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群組 134"/>
            <p:cNvGrpSpPr/>
            <p:nvPr/>
          </p:nvGrpSpPr>
          <p:grpSpPr>
            <a:xfrm>
              <a:off x="8072160" y="5699297"/>
              <a:ext cx="180000" cy="180000"/>
              <a:chOff x="5857209" y="4320310"/>
              <a:chExt cx="180000" cy="180000"/>
            </a:xfrm>
          </p:grpSpPr>
          <p:sp>
            <p:nvSpPr>
              <p:cNvPr id="136" name="橢圓 135"/>
              <p:cNvSpPr/>
              <p:nvPr/>
            </p:nvSpPr>
            <p:spPr>
              <a:xfrm>
                <a:off x="5857209" y="4320310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7" name="直線接點 136"/>
              <p:cNvCxnSpPr>
                <a:stCxn id="136" idx="0"/>
                <a:endCxn id="136" idx="4"/>
              </p:cNvCxnSpPr>
              <p:nvPr/>
            </p:nvCxnSpPr>
            <p:spPr>
              <a:xfrm>
                <a:off x="5947209" y="4320310"/>
                <a:ext cx="0" cy="1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>
                <a:stCxn id="136" idx="2"/>
                <a:endCxn id="136" idx="6"/>
              </p:cNvCxnSpPr>
              <p:nvPr/>
            </p:nvCxnSpPr>
            <p:spPr>
              <a:xfrm>
                <a:off x="5857209" y="4410310"/>
                <a:ext cx="18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文字方塊 138"/>
            <p:cNvSpPr txBox="1"/>
            <p:nvPr/>
          </p:nvSpPr>
          <p:spPr>
            <a:xfrm>
              <a:off x="7434846" y="5993019"/>
              <a:ext cx="1454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04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Hand-by-hand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Example: 10_pytorch_SemanticSegmentation_VOC2007.ipynb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38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Brief Introduction</a:t>
            </a:r>
          </a:p>
          <a:p>
            <a:r>
              <a:rPr lang="en-US" altLang="zh-TW" sz="3600" dirty="0"/>
              <a:t>What is image segmentation</a:t>
            </a:r>
            <a:r>
              <a:rPr lang="en-US" altLang="zh-TW" sz="3600" dirty="0" smtClean="0"/>
              <a:t>?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architectures.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Hand-by-hand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1554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63281"/>
          </a:xfrm>
        </p:spPr>
        <p:txBody>
          <a:bodyPr/>
          <a:lstStyle/>
          <a:p>
            <a:pPr algn="ctr"/>
            <a:r>
              <a:rPr lang="en-US" altLang="zh-TW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Feature Extractor</a:t>
            </a:r>
            <a:endParaRPr lang="zh-TW" altLang="en-US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09600" y="1361442"/>
            <a:ext cx="10972800" cy="5950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可以做什麼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5100" y="1873923"/>
            <a:ext cx="9774074" cy="2159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09600" y="4961724"/>
            <a:ext cx="2717673" cy="1784269"/>
            <a:chOff x="1079500" y="2255520"/>
            <a:chExt cx="2717673" cy="1784269"/>
          </a:xfrm>
        </p:grpSpPr>
        <p:sp>
          <p:nvSpPr>
            <p:cNvPr id="8" name="立方體 7"/>
            <p:cNvSpPr/>
            <p:nvPr/>
          </p:nvSpPr>
          <p:spPr>
            <a:xfrm>
              <a:off x="1079500" y="2255520"/>
              <a:ext cx="2184400" cy="939800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333499" y="3670457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 channel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右大括弧 9"/>
            <p:cNvSpPr/>
            <p:nvPr/>
          </p:nvSpPr>
          <p:spPr>
            <a:xfrm rot="5400000">
              <a:off x="1818640" y="2488086"/>
              <a:ext cx="477519" cy="1955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046951" y="3049508"/>
              <a:ext cx="584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212972" y="2412438"/>
              <a:ext cx="584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右大括弧 12"/>
            <p:cNvSpPr/>
            <p:nvPr/>
          </p:nvSpPr>
          <p:spPr>
            <a:xfrm rot="2643611">
              <a:off x="3143354" y="2966939"/>
              <a:ext cx="139237" cy="3335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右大括弧 13"/>
            <p:cNvSpPr/>
            <p:nvPr/>
          </p:nvSpPr>
          <p:spPr>
            <a:xfrm>
              <a:off x="3274219" y="2257333"/>
              <a:ext cx="139237" cy="6795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84351" y="2644535"/>
              <a:ext cx="13580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TW" altLang="en-US" dirty="0"/>
            </a:p>
          </p:txBody>
        </p:sp>
      </p:grpSp>
      <p:cxnSp>
        <p:nvCxnSpPr>
          <p:cNvPr id="16" name="弧形接點 15"/>
          <p:cNvCxnSpPr>
            <a:endCxn id="8" idx="0"/>
          </p:cNvCxnSpPr>
          <p:nvPr/>
        </p:nvCxnSpPr>
        <p:spPr>
          <a:xfrm rot="5400000">
            <a:off x="3359927" y="1872177"/>
            <a:ext cx="1548896" cy="4630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352066" y="4626013"/>
            <a:ext cx="779567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這張圖是貓還是夠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框出圖片內有貓和狗的位置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detection)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從框出的物件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貓和狗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中的描繪出實際物件的輪廓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(Instance Segmentation)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把圖片描繪出物件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貓和狗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的輪廓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(Semantic Segmentation)</a:t>
            </a:r>
          </a:p>
        </p:txBody>
      </p:sp>
      <p:sp>
        <p:nvSpPr>
          <p:cNvPr id="18" name="向右箭號 17"/>
          <p:cNvSpPr/>
          <p:nvPr/>
        </p:nvSpPr>
        <p:spPr>
          <a:xfrm>
            <a:off x="3287484" y="5294049"/>
            <a:ext cx="106458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695760" y="5962084"/>
            <a:ext cx="5830000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8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What is image segmentation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6" y="1828803"/>
            <a:ext cx="11216761" cy="2479948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This is </a:t>
            </a:r>
            <a:r>
              <a:rPr lang="en-US" altLang="zh-TW" sz="4000" dirty="0"/>
              <a:t>the process of dividing an image into multiple segments. </a:t>
            </a:r>
            <a:endParaRPr lang="en-US" altLang="zh-TW" sz="4000" dirty="0" smtClean="0"/>
          </a:p>
          <a:p>
            <a:r>
              <a:rPr lang="en-US" altLang="zh-TW" sz="4000" dirty="0" smtClean="0"/>
              <a:t>Every pixel </a:t>
            </a:r>
            <a:r>
              <a:rPr lang="en-US" altLang="zh-TW" sz="4000" dirty="0"/>
              <a:t>in the image is associated with an object type. </a:t>
            </a:r>
            <a:endParaRPr lang="en-US" altLang="zh-TW" sz="4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19" y="4888536"/>
            <a:ext cx="1800000" cy="13442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9" y="4896123"/>
            <a:ext cx="1800000" cy="133536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996517" y="4802935"/>
            <a:ext cx="2621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pixel-by-pixel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藍色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是狗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紅色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是貓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橘色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是沙發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綠色是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40286" y="5098989"/>
            <a:ext cx="2621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後的框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內那些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是實際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物件。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876348" y="4519204"/>
            <a:ext cx="2448106" cy="1722481"/>
            <a:chOff x="699034" y="4519204"/>
            <a:chExt cx="2448106" cy="172248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087" y="4896123"/>
              <a:ext cx="1800000" cy="134556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99034" y="4519204"/>
              <a:ext cx="2448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</a:t>
              </a:r>
              <a:endParaRPr lang="zh-TW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7377422" y="451920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Segmentation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99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architectures</a:t>
            </a:r>
          </a:p>
        </p:txBody>
      </p:sp>
      <p:pic>
        <p:nvPicPr>
          <p:cNvPr id="2050" name="Picture 2" descr="ãsegmentation autodrive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2"/>
          <a:stretch/>
        </p:blipFill>
        <p:spPr bwMode="auto">
          <a:xfrm>
            <a:off x="300037" y="1507092"/>
            <a:ext cx="11591925" cy="35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42912" y="5586412"/>
            <a:ext cx="614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可原圖大小去訓練和</a:t>
            </a:r>
            <a:r>
              <a:rPr lang="en-US" altLang="zh-TW" dirty="0" smtClean="0"/>
              <a:t>inference:</a:t>
            </a:r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計算資源需求大，內存要很夠。</a:t>
            </a:r>
            <a:endParaRPr lang="en-US" altLang="zh-TW" dirty="0" smtClean="0"/>
          </a:p>
          <a:p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 結果較為準確。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67287" y="5458006"/>
            <a:ext cx="614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可原圖大小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</a:t>
            </a:r>
            <a:r>
              <a:rPr lang="en-US" altLang="zh-TW" dirty="0" smtClean="0"/>
              <a:t>resize</a:t>
            </a:r>
            <a:r>
              <a:rPr lang="zh-TW" altLang="en-US" dirty="0" smtClean="0"/>
              <a:t>到固定大小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去訓練，但結果只從</a:t>
            </a:r>
            <a:r>
              <a:rPr lang="en-US" altLang="zh-TW" dirty="0" smtClean="0"/>
              <a:t>1/8</a:t>
            </a:r>
            <a:r>
              <a:rPr lang="zh-TW" altLang="en-US" dirty="0" smtClean="0"/>
              <a:t>大小的結果輸出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結果較差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 快速。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7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segmentation autodrive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2"/>
          <a:stretch/>
        </p:blipFill>
        <p:spPr bwMode="auto">
          <a:xfrm>
            <a:off x="1716881" y="1028755"/>
            <a:ext cx="8758238" cy="27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architectures</a:t>
            </a:r>
            <a:endParaRPr lang="zh-TW" altLang="en-US" dirty="0"/>
          </a:p>
        </p:txBody>
      </p:sp>
      <p:grpSp>
        <p:nvGrpSpPr>
          <p:cNvPr id="105" name="群組 104"/>
          <p:cNvGrpSpPr>
            <a:grpSpLocks noChangeAspect="1"/>
          </p:cNvGrpSpPr>
          <p:nvPr/>
        </p:nvGrpSpPr>
        <p:grpSpPr>
          <a:xfrm>
            <a:off x="8529566" y="3786336"/>
            <a:ext cx="1440000" cy="1450571"/>
            <a:chOff x="5910920" y="2838450"/>
            <a:chExt cx="2733880" cy="2753950"/>
          </a:xfrm>
          <a:solidFill>
            <a:srgbClr val="FEF600"/>
          </a:solidFill>
        </p:grpSpPr>
        <p:sp>
          <p:nvSpPr>
            <p:cNvPr id="5" name="立方體 4"/>
            <p:cNvSpPr/>
            <p:nvPr/>
          </p:nvSpPr>
          <p:spPr>
            <a:xfrm>
              <a:off x="5910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立方體 5"/>
            <p:cNvSpPr/>
            <p:nvPr/>
          </p:nvSpPr>
          <p:spPr>
            <a:xfrm>
              <a:off x="6164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立方體 6"/>
            <p:cNvSpPr/>
            <p:nvPr/>
          </p:nvSpPr>
          <p:spPr>
            <a:xfrm>
              <a:off x="6418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立方體 7"/>
            <p:cNvSpPr/>
            <p:nvPr/>
          </p:nvSpPr>
          <p:spPr>
            <a:xfrm>
              <a:off x="6672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立方體 8"/>
            <p:cNvSpPr/>
            <p:nvPr/>
          </p:nvSpPr>
          <p:spPr>
            <a:xfrm>
              <a:off x="6926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立方體 9"/>
            <p:cNvSpPr/>
            <p:nvPr/>
          </p:nvSpPr>
          <p:spPr>
            <a:xfrm>
              <a:off x="719836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立方體 10"/>
            <p:cNvSpPr/>
            <p:nvPr/>
          </p:nvSpPr>
          <p:spPr>
            <a:xfrm>
              <a:off x="747014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立方體 11"/>
            <p:cNvSpPr/>
            <p:nvPr/>
          </p:nvSpPr>
          <p:spPr>
            <a:xfrm>
              <a:off x="774158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立方體 12"/>
            <p:cNvSpPr/>
            <p:nvPr/>
          </p:nvSpPr>
          <p:spPr>
            <a:xfrm>
              <a:off x="80130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立方體 13"/>
            <p:cNvSpPr/>
            <p:nvPr/>
          </p:nvSpPr>
          <p:spPr>
            <a:xfrm>
              <a:off x="828480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立方體 14"/>
            <p:cNvSpPr/>
            <p:nvPr/>
          </p:nvSpPr>
          <p:spPr>
            <a:xfrm>
              <a:off x="5910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立方體 15"/>
            <p:cNvSpPr/>
            <p:nvPr/>
          </p:nvSpPr>
          <p:spPr>
            <a:xfrm>
              <a:off x="6164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立方體 16"/>
            <p:cNvSpPr/>
            <p:nvPr/>
          </p:nvSpPr>
          <p:spPr>
            <a:xfrm>
              <a:off x="6418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立方體 17"/>
            <p:cNvSpPr/>
            <p:nvPr/>
          </p:nvSpPr>
          <p:spPr>
            <a:xfrm>
              <a:off x="6672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立方體 18"/>
            <p:cNvSpPr/>
            <p:nvPr/>
          </p:nvSpPr>
          <p:spPr>
            <a:xfrm>
              <a:off x="6926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立方體 19"/>
            <p:cNvSpPr/>
            <p:nvPr/>
          </p:nvSpPr>
          <p:spPr>
            <a:xfrm>
              <a:off x="719836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立方體 20"/>
            <p:cNvSpPr/>
            <p:nvPr/>
          </p:nvSpPr>
          <p:spPr>
            <a:xfrm>
              <a:off x="747014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立方體 21"/>
            <p:cNvSpPr/>
            <p:nvPr/>
          </p:nvSpPr>
          <p:spPr>
            <a:xfrm>
              <a:off x="774158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立方體 22"/>
            <p:cNvSpPr/>
            <p:nvPr/>
          </p:nvSpPr>
          <p:spPr>
            <a:xfrm>
              <a:off x="80130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立方體 23"/>
            <p:cNvSpPr/>
            <p:nvPr/>
          </p:nvSpPr>
          <p:spPr>
            <a:xfrm>
              <a:off x="828480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立方體 24"/>
            <p:cNvSpPr/>
            <p:nvPr/>
          </p:nvSpPr>
          <p:spPr>
            <a:xfrm>
              <a:off x="5910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立方體 25"/>
            <p:cNvSpPr/>
            <p:nvPr/>
          </p:nvSpPr>
          <p:spPr>
            <a:xfrm>
              <a:off x="6164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立方體 26"/>
            <p:cNvSpPr/>
            <p:nvPr/>
          </p:nvSpPr>
          <p:spPr>
            <a:xfrm>
              <a:off x="6418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立方體 27"/>
            <p:cNvSpPr/>
            <p:nvPr/>
          </p:nvSpPr>
          <p:spPr>
            <a:xfrm>
              <a:off x="6672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立方體 28"/>
            <p:cNvSpPr/>
            <p:nvPr/>
          </p:nvSpPr>
          <p:spPr>
            <a:xfrm>
              <a:off x="6926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立方體 29"/>
            <p:cNvSpPr/>
            <p:nvPr/>
          </p:nvSpPr>
          <p:spPr>
            <a:xfrm>
              <a:off x="719836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立方體 30"/>
            <p:cNvSpPr/>
            <p:nvPr/>
          </p:nvSpPr>
          <p:spPr>
            <a:xfrm>
              <a:off x="747014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立方體 31"/>
            <p:cNvSpPr/>
            <p:nvPr/>
          </p:nvSpPr>
          <p:spPr>
            <a:xfrm>
              <a:off x="774158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80130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828480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立方體 34"/>
            <p:cNvSpPr/>
            <p:nvPr/>
          </p:nvSpPr>
          <p:spPr>
            <a:xfrm>
              <a:off x="5910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立方體 35"/>
            <p:cNvSpPr/>
            <p:nvPr/>
          </p:nvSpPr>
          <p:spPr>
            <a:xfrm>
              <a:off x="6164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6418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/>
            <p:nvPr/>
          </p:nvSpPr>
          <p:spPr>
            <a:xfrm>
              <a:off x="6672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6926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719836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立方體 40"/>
            <p:cNvSpPr/>
            <p:nvPr/>
          </p:nvSpPr>
          <p:spPr>
            <a:xfrm>
              <a:off x="747014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774158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立方體 42"/>
            <p:cNvSpPr/>
            <p:nvPr/>
          </p:nvSpPr>
          <p:spPr>
            <a:xfrm>
              <a:off x="80130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立方體 43"/>
            <p:cNvSpPr/>
            <p:nvPr/>
          </p:nvSpPr>
          <p:spPr>
            <a:xfrm>
              <a:off x="828480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立方體 44"/>
            <p:cNvSpPr/>
            <p:nvPr/>
          </p:nvSpPr>
          <p:spPr>
            <a:xfrm>
              <a:off x="5910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立方體 45"/>
            <p:cNvSpPr/>
            <p:nvPr/>
          </p:nvSpPr>
          <p:spPr>
            <a:xfrm>
              <a:off x="6164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6418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6672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立方體 48"/>
            <p:cNvSpPr/>
            <p:nvPr/>
          </p:nvSpPr>
          <p:spPr>
            <a:xfrm>
              <a:off x="6926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719836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立方體 50"/>
            <p:cNvSpPr/>
            <p:nvPr/>
          </p:nvSpPr>
          <p:spPr>
            <a:xfrm>
              <a:off x="747014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立方體 51"/>
            <p:cNvSpPr/>
            <p:nvPr/>
          </p:nvSpPr>
          <p:spPr>
            <a:xfrm>
              <a:off x="774158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立方體 52"/>
            <p:cNvSpPr/>
            <p:nvPr/>
          </p:nvSpPr>
          <p:spPr>
            <a:xfrm>
              <a:off x="80130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立方體 53"/>
            <p:cNvSpPr/>
            <p:nvPr/>
          </p:nvSpPr>
          <p:spPr>
            <a:xfrm>
              <a:off x="828480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立方體 54"/>
            <p:cNvSpPr/>
            <p:nvPr/>
          </p:nvSpPr>
          <p:spPr>
            <a:xfrm>
              <a:off x="5910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立方體 55"/>
            <p:cNvSpPr/>
            <p:nvPr/>
          </p:nvSpPr>
          <p:spPr>
            <a:xfrm>
              <a:off x="6164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立方體 56"/>
            <p:cNvSpPr/>
            <p:nvPr/>
          </p:nvSpPr>
          <p:spPr>
            <a:xfrm>
              <a:off x="6418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立方體 57"/>
            <p:cNvSpPr/>
            <p:nvPr/>
          </p:nvSpPr>
          <p:spPr>
            <a:xfrm>
              <a:off x="6672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立方體 58"/>
            <p:cNvSpPr/>
            <p:nvPr/>
          </p:nvSpPr>
          <p:spPr>
            <a:xfrm>
              <a:off x="6926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立方體 59"/>
            <p:cNvSpPr/>
            <p:nvPr/>
          </p:nvSpPr>
          <p:spPr>
            <a:xfrm>
              <a:off x="719836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立方體 60"/>
            <p:cNvSpPr/>
            <p:nvPr/>
          </p:nvSpPr>
          <p:spPr>
            <a:xfrm>
              <a:off x="747014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立方體 61"/>
            <p:cNvSpPr/>
            <p:nvPr/>
          </p:nvSpPr>
          <p:spPr>
            <a:xfrm>
              <a:off x="774158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立方體 62"/>
            <p:cNvSpPr/>
            <p:nvPr/>
          </p:nvSpPr>
          <p:spPr>
            <a:xfrm>
              <a:off x="80130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立方體 63"/>
            <p:cNvSpPr/>
            <p:nvPr/>
          </p:nvSpPr>
          <p:spPr>
            <a:xfrm>
              <a:off x="828480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立方體 64"/>
            <p:cNvSpPr/>
            <p:nvPr/>
          </p:nvSpPr>
          <p:spPr>
            <a:xfrm>
              <a:off x="5910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立方體 65"/>
            <p:cNvSpPr/>
            <p:nvPr/>
          </p:nvSpPr>
          <p:spPr>
            <a:xfrm>
              <a:off x="6164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立方體 66"/>
            <p:cNvSpPr/>
            <p:nvPr/>
          </p:nvSpPr>
          <p:spPr>
            <a:xfrm>
              <a:off x="6418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立方體 67"/>
            <p:cNvSpPr/>
            <p:nvPr/>
          </p:nvSpPr>
          <p:spPr>
            <a:xfrm>
              <a:off x="6672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立方體 68"/>
            <p:cNvSpPr/>
            <p:nvPr/>
          </p:nvSpPr>
          <p:spPr>
            <a:xfrm>
              <a:off x="6926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立方體 69"/>
            <p:cNvSpPr/>
            <p:nvPr/>
          </p:nvSpPr>
          <p:spPr>
            <a:xfrm>
              <a:off x="719836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立方體 70"/>
            <p:cNvSpPr/>
            <p:nvPr/>
          </p:nvSpPr>
          <p:spPr>
            <a:xfrm>
              <a:off x="747014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立方體 71"/>
            <p:cNvSpPr/>
            <p:nvPr/>
          </p:nvSpPr>
          <p:spPr>
            <a:xfrm>
              <a:off x="774158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立方體 72"/>
            <p:cNvSpPr/>
            <p:nvPr/>
          </p:nvSpPr>
          <p:spPr>
            <a:xfrm>
              <a:off x="80130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828480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5910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/>
            <p:nvPr/>
          </p:nvSpPr>
          <p:spPr>
            <a:xfrm>
              <a:off x="6164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/>
            <p:nvPr/>
          </p:nvSpPr>
          <p:spPr>
            <a:xfrm>
              <a:off x="6418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/>
            <p:nvPr/>
          </p:nvSpPr>
          <p:spPr>
            <a:xfrm>
              <a:off x="6672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/>
            <p:nvPr/>
          </p:nvSpPr>
          <p:spPr>
            <a:xfrm>
              <a:off x="6926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立方體 79"/>
            <p:cNvSpPr/>
            <p:nvPr/>
          </p:nvSpPr>
          <p:spPr>
            <a:xfrm>
              <a:off x="719836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/>
            <p:cNvSpPr/>
            <p:nvPr/>
          </p:nvSpPr>
          <p:spPr>
            <a:xfrm>
              <a:off x="747014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立方體 81"/>
            <p:cNvSpPr/>
            <p:nvPr/>
          </p:nvSpPr>
          <p:spPr>
            <a:xfrm>
              <a:off x="774158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立方體 82"/>
            <p:cNvSpPr/>
            <p:nvPr/>
          </p:nvSpPr>
          <p:spPr>
            <a:xfrm>
              <a:off x="80130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立方體 83"/>
            <p:cNvSpPr/>
            <p:nvPr/>
          </p:nvSpPr>
          <p:spPr>
            <a:xfrm>
              <a:off x="828480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立方體 84"/>
            <p:cNvSpPr/>
            <p:nvPr/>
          </p:nvSpPr>
          <p:spPr>
            <a:xfrm>
              <a:off x="5910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/>
            <p:nvPr/>
          </p:nvSpPr>
          <p:spPr>
            <a:xfrm>
              <a:off x="6164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/>
            <p:nvPr/>
          </p:nvSpPr>
          <p:spPr>
            <a:xfrm>
              <a:off x="6418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6672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立方體 88"/>
            <p:cNvSpPr/>
            <p:nvPr/>
          </p:nvSpPr>
          <p:spPr>
            <a:xfrm>
              <a:off x="6926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立方體 89"/>
            <p:cNvSpPr/>
            <p:nvPr/>
          </p:nvSpPr>
          <p:spPr>
            <a:xfrm>
              <a:off x="719836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立方體 90"/>
            <p:cNvSpPr/>
            <p:nvPr/>
          </p:nvSpPr>
          <p:spPr>
            <a:xfrm>
              <a:off x="747014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立方體 91"/>
            <p:cNvSpPr/>
            <p:nvPr/>
          </p:nvSpPr>
          <p:spPr>
            <a:xfrm>
              <a:off x="774158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立方體 92"/>
            <p:cNvSpPr/>
            <p:nvPr/>
          </p:nvSpPr>
          <p:spPr>
            <a:xfrm>
              <a:off x="80130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立方體 93"/>
            <p:cNvSpPr/>
            <p:nvPr/>
          </p:nvSpPr>
          <p:spPr>
            <a:xfrm>
              <a:off x="828480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立方體 94"/>
            <p:cNvSpPr/>
            <p:nvPr/>
          </p:nvSpPr>
          <p:spPr>
            <a:xfrm>
              <a:off x="5910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立方體 95"/>
            <p:cNvSpPr/>
            <p:nvPr/>
          </p:nvSpPr>
          <p:spPr>
            <a:xfrm>
              <a:off x="6164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立方體 96"/>
            <p:cNvSpPr/>
            <p:nvPr/>
          </p:nvSpPr>
          <p:spPr>
            <a:xfrm>
              <a:off x="6418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立方體 97"/>
            <p:cNvSpPr/>
            <p:nvPr/>
          </p:nvSpPr>
          <p:spPr>
            <a:xfrm>
              <a:off x="6672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立方體 98"/>
            <p:cNvSpPr/>
            <p:nvPr/>
          </p:nvSpPr>
          <p:spPr>
            <a:xfrm>
              <a:off x="6926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立方體 99"/>
            <p:cNvSpPr/>
            <p:nvPr/>
          </p:nvSpPr>
          <p:spPr>
            <a:xfrm>
              <a:off x="719836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立方體 100"/>
            <p:cNvSpPr/>
            <p:nvPr/>
          </p:nvSpPr>
          <p:spPr>
            <a:xfrm>
              <a:off x="747014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立方體 101"/>
            <p:cNvSpPr/>
            <p:nvPr/>
          </p:nvSpPr>
          <p:spPr>
            <a:xfrm>
              <a:off x="774158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立方體 102"/>
            <p:cNvSpPr/>
            <p:nvPr/>
          </p:nvSpPr>
          <p:spPr>
            <a:xfrm>
              <a:off x="80130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立方體 103"/>
            <p:cNvSpPr/>
            <p:nvPr/>
          </p:nvSpPr>
          <p:spPr>
            <a:xfrm>
              <a:off x="828480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6" name="群組 105"/>
          <p:cNvGrpSpPr>
            <a:grpSpLocks noChangeAspect="1"/>
          </p:cNvGrpSpPr>
          <p:nvPr/>
        </p:nvGrpSpPr>
        <p:grpSpPr>
          <a:xfrm>
            <a:off x="8239379" y="4121517"/>
            <a:ext cx="1440000" cy="1450571"/>
            <a:chOff x="5910920" y="2838450"/>
            <a:chExt cx="2733880" cy="2753950"/>
          </a:xfrm>
          <a:solidFill>
            <a:srgbClr val="92D050"/>
          </a:solidFill>
        </p:grpSpPr>
        <p:sp>
          <p:nvSpPr>
            <p:cNvPr id="107" name="立方體 106"/>
            <p:cNvSpPr/>
            <p:nvPr/>
          </p:nvSpPr>
          <p:spPr>
            <a:xfrm>
              <a:off x="5910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立方體 107"/>
            <p:cNvSpPr/>
            <p:nvPr/>
          </p:nvSpPr>
          <p:spPr>
            <a:xfrm>
              <a:off x="6164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立方體 108"/>
            <p:cNvSpPr/>
            <p:nvPr/>
          </p:nvSpPr>
          <p:spPr>
            <a:xfrm>
              <a:off x="6418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立方體 109"/>
            <p:cNvSpPr/>
            <p:nvPr/>
          </p:nvSpPr>
          <p:spPr>
            <a:xfrm>
              <a:off x="6672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立方體 110"/>
            <p:cNvSpPr/>
            <p:nvPr/>
          </p:nvSpPr>
          <p:spPr>
            <a:xfrm>
              <a:off x="6926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立方體 111"/>
            <p:cNvSpPr/>
            <p:nvPr/>
          </p:nvSpPr>
          <p:spPr>
            <a:xfrm>
              <a:off x="719836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立方體 112"/>
            <p:cNvSpPr/>
            <p:nvPr/>
          </p:nvSpPr>
          <p:spPr>
            <a:xfrm>
              <a:off x="747014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立方體 113"/>
            <p:cNvSpPr/>
            <p:nvPr/>
          </p:nvSpPr>
          <p:spPr>
            <a:xfrm>
              <a:off x="774158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立方體 114"/>
            <p:cNvSpPr/>
            <p:nvPr/>
          </p:nvSpPr>
          <p:spPr>
            <a:xfrm>
              <a:off x="80130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立方體 115"/>
            <p:cNvSpPr/>
            <p:nvPr/>
          </p:nvSpPr>
          <p:spPr>
            <a:xfrm>
              <a:off x="828480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立方體 116"/>
            <p:cNvSpPr/>
            <p:nvPr/>
          </p:nvSpPr>
          <p:spPr>
            <a:xfrm>
              <a:off x="5910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立方體 117"/>
            <p:cNvSpPr/>
            <p:nvPr/>
          </p:nvSpPr>
          <p:spPr>
            <a:xfrm>
              <a:off x="6164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立方體 118"/>
            <p:cNvSpPr/>
            <p:nvPr/>
          </p:nvSpPr>
          <p:spPr>
            <a:xfrm>
              <a:off x="6418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立方體 119"/>
            <p:cNvSpPr/>
            <p:nvPr/>
          </p:nvSpPr>
          <p:spPr>
            <a:xfrm>
              <a:off x="6672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立方體 120"/>
            <p:cNvSpPr/>
            <p:nvPr/>
          </p:nvSpPr>
          <p:spPr>
            <a:xfrm>
              <a:off x="6926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立方體 121"/>
            <p:cNvSpPr/>
            <p:nvPr/>
          </p:nvSpPr>
          <p:spPr>
            <a:xfrm>
              <a:off x="719836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立方體 122"/>
            <p:cNvSpPr/>
            <p:nvPr/>
          </p:nvSpPr>
          <p:spPr>
            <a:xfrm>
              <a:off x="747014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立方體 123"/>
            <p:cNvSpPr/>
            <p:nvPr/>
          </p:nvSpPr>
          <p:spPr>
            <a:xfrm>
              <a:off x="774158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立方體 124"/>
            <p:cNvSpPr/>
            <p:nvPr/>
          </p:nvSpPr>
          <p:spPr>
            <a:xfrm>
              <a:off x="80130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立方體 125"/>
            <p:cNvSpPr/>
            <p:nvPr/>
          </p:nvSpPr>
          <p:spPr>
            <a:xfrm>
              <a:off x="828480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立方體 126"/>
            <p:cNvSpPr/>
            <p:nvPr/>
          </p:nvSpPr>
          <p:spPr>
            <a:xfrm>
              <a:off x="5910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立方體 127"/>
            <p:cNvSpPr/>
            <p:nvPr/>
          </p:nvSpPr>
          <p:spPr>
            <a:xfrm>
              <a:off x="6164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立方體 128"/>
            <p:cNvSpPr/>
            <p:nvPr/>
          </p:nvSpPr>
          <p:spPr>
            <a:xfrm>
              <a:off x="6418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立方體 129"/>
            <p:cNvSpPr/>
            <p:nvPr/>
          </p:nvSpPr>
          <p:spPr>
            <a:xfrm>
              <a:off x="6672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立方體 130"/>
            <p:cNvSpPr/>
            <p:nvPr/>
          </p:nvSpPr>
          <p:spPr>
            <a:xfrm>
              <a:off x="6926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立方體 131"/>
            <p:cNvSpPr/>
            <p:nvPr/>
          </p:nvSpPr>
          <p:spPr>
            <a:xfrm>
              <a:off x="719836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立方體 132"/>
            <p:cNvSpPr/>
            <p:nvPr/>
          </p:nvSpPr>
          <p:spPr>
            <a:xfrm>
              <a:off x="747014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立方體 133"/>
            <p:cNvSpPr/>
            <p:nvPr/>
          </p:nvSpPr>
          <p:spPr>
            <a:xfrm>
              <a:off x="774158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立方體 134"/>
            <p:cNvSpPr/>
            <p:nvPr/>
          </p:nvSpPr>
          <p:spPr>
            <a:xfrm>
              <a:off x="80130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立方體 135"/>
            <p:cNvSpPr/>
            <p:nvPr/>
          </p:nvSpPr>
          <p:spPr>
            <a:xfrm>
              <a:off x="828480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立方體 136"/>
            <p:cNvSpPr/>
            <p:nvPr/>
          </p:nvSpPr>
          <p:spPr>
            <a:xfrm>
              <a:off x="5910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立方體 137"/>
            <p:cNvSpPr/>
            <p:nvPr/>
          </p:nvSpPr>
          <p:spPr>
            <a:xfrm>
              <a:off x="6164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立方體 138"/>
            <p:cNvSpPr/>
            <p:nvPr/>
          </p:nvSpPr>
          <p:spPr>
            <a:xfrm>
              <a:off x="6418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立方體 139"/>
            <p:cNvSpPr/>
            <p:nvPr/>
          </p:nvSpPr>
          <p:spPr>
            <a:xfrm>
              <a:off x="6672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立方體 140"/>
            <p:cNvSpPr/>
            <p:nvPr/>
          </p:nvSpPr>
          <p:spPr>
            <a:xfrm>
              <a:off x="6926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立方體 141"/>
            <p:cNvSpPr/>
            <p:nvPr/>
          </p:nvSpPr>
          <p:spPr>
            <a:xfrm>
              <a:off x="719836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立方體 142"/>
            <p:cNvSpPr/>
            <p:nvPr/>
          </p:nvSpPr>
          <p:spPr>
            <a:xfrm>
              <a:off x="747014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立方體 143"/>
            <p:cNvSpPr/>
            <p:nvPr/>
          </p:nvSpPr>
          <p:spPr>
            <a:xfrm>
              <a:off x="774158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立方體 144"/>
            <p:cNvSpPr/>
            <p:nvPr/>
          </p:nvSpPr>
          <p:spPr>
            <a:xfrm>
              <a:off x="80130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立方體 145"/>
            <p:cNvSpPr/>
            <p:nvPr/>
          </p:nvSpPr>
          <p:spPr>
            <a:xfrm>
              <a:off x="828480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立方體 146"/>
            <p:cNvSpPr/>
            <p:nvPr/>
          </p:nvSpPr>
          <p:spPr>
            <a:xfrm>
              <a:off x="5910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立方體 147"/>
            <p:cNvSpPr/>
            <p:nvPr/>
          </p:nvSpPr>
          <p:spPr>
            <a:xfrm>
              <a:off x="6164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立方體 148"/>
            <p:cNvSpPr/>
            <p:nvPr/>
          </p:nvSpPr>
          <p:spPr>
            <a:xfrm>
              <a:off x="6418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立方體 149"/>
            <p:cNvSpPr/>
            <p:nvPr/>
          </p:nvSpPr>
          <p:spPr>
            <a:xfrm>
              <a:off x="6672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立方體 150"/>
            <p:cNvSpPr/>
            <p:nvPr/>
          </p:nvSpPr>
          <p:spPr>
            <a:xfrm>
              <a:off x="6926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立方體 151"/>
            <p:cNvSpPr/>
            <p:nvPr/>
          </p:nvSpPr>
          <p:spPr>
            <a:xfrm>
              <a:off x="719836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立方體 152"/>
            <p:cNvSpPr/>
            <p:nvPr/>
          </p:nvSpPr>
          <p:spPr>
            <a:xfrm>
              <a:off x="747014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立方體 153"/>
            <p:cNvSpPr/>
            <p:nvPr/>
          </p:nvSpPr>
          <p:spPr>
            <a:xfrm>
              <a:off x="774158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立方體 154"/>
            <p:cNvSpPr/>
            <p:nvPr/>
          </p:nvSpPr>
          <p:spPr>
            <a:xfrm>
              <a:off x="80130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立方體 155"/>
            <p:cNvSpPr/>
            <p:nvPr/>
          </p:nvSpPr>
          <p:spPr>
            <a:xfrm>
              <a:off x="828480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立方體 156"/>
            <p:cNvSpPr/>
            <p:nvPr/>
          </p:nvSpPr>
          <p:spPr>
            <a:xfrm>
              <a:off x="5910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立方體 157"/>
            <p:cNvSpPr/>
            <p:nvPr/>
          </p:nvSpPr>
          <p:spPr>
            <a:xfrm>
              <a:off x="6164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立方體 158"/>
            <p:cNvSpPr/>
            <p:nvPr/>
          </p:nvSpPr>
          <p:spPr>
            <a:xfrm>
              <a:off x="6418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立方體 159"/>
            <p:cNvSpPr/>
            <p:nvPr/>
          </p:nvSpPr>
          <p:spPr>
            <a:xfrm>
              <a:off x="6672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立方體 160"/>
            <p:cNvSpPr/>
            <p:nvPr/>
          </p:nvSpPr>
          <p:spPr>
            <a:xfrm>
              <a:off x="6926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立方體 161"/>
            <p:cNvSpPr/>
            <p:nvPr/>
          </p:nvSpPr>
          <p:spPr>
            <a:xfrm>
              <a:off x="719836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立方體 162"/>
            <p:cNvSpPr/>
            <p:nvPr/>
          </p:nvSpPr>
          <p:spPr>
            <a:xfrm>
              <a:off x="747014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立方體 163"/>
            <p:cNvSpPr/>
            <p:nvPr/>
          </p:nvSpPr>
          <p:spPr>
            <a:xfrm>
              <a:off x="774158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立方體 164"/>
            <p:cNvSpPr/>
            <p:nvPr/>
          </p:nvSpPr>
          <p:spPr>
            <a:xfrm>
              <a:off x="80130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立方體 165"/>
            <p:cNvSpPr/>
            <p:nvPr/>
          </p:nvSpPr>
          <p:spPr>
            <a:xfrm>
              <a:off x="828480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立方體 166"/>
            <p:cNvSpPr/>
            <p:nvPr/>
          </p:nvSpPr>
          <p:spPr>
            <a:xfrm>
              <a:off x="5910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立方體 167"/>
            <p:cNvSpPr/>
            <p:nvPr/>
          </p:nvSpPr>
          <p:spPr>
            <a:xfrm>
              <a:off x="6164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立方體 168"/>
            <p:cNvSpPr/>
            <p:nvPr/>
          </p:nvSpPr>
          <p:spPr>
            <a:xfrm>
              <a:off x="6418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立方體 169"/>
            <p:cNvSpPr/>
            <p:nvPr/>
          </p:nvSpPr>
          <p:spPr>
            <a:xfrm>
              <a:off x="6672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立方體 170"/>
            <p:cNvSpPr/>
            <p:nvPr/>
          </p:nvSpPr>
          <p:spPr>
            <a:xfrm>
              <a:off x="6926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立方體 171"/>
            <p:cNvSpPr/>
            <p:nvPr/>
          </p:nvSpPr>
          <p:spPr>
            <a:xfrm>
              <a:off x="719836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立方體 172"/>
            <p:cNvSpPr/>
            <p:nvPr/>
          </p:nvSpPr>
          <p:spPr>
            <a:xfrm>
              <a:off x="747014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立方體 173"/>
            <p:cNvSpPr/>
            <p:nvPr/>
          </p:nvSpPr>
          <p:spPr>
            <a:xfrm>
              <a:off x="774158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立方體 174"/>
            <p:cNvSpPr/>
            <p:nvPr/>
          </p:nvSpPr>
          <p:spPr>
            <a:xfrm>
              <a:off x="80130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立方體 175"/>
            <p:cNvSpPr/>
            <p:nvPr/>
          </p:nvSpPr>
          <p:spPr>
            <a:xfrm>
              <a:off x="828480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立方體 176"/>
            <p:cNvSpPr/>
            <p:nvPr/>
          </p:nvSpPr>
          <p:spPr>
            <a:xfrm>
              <a:off x="5910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立方體 177"/>
            <p:cNvSpPr/>
            <p:nvPr/>
          </p:nvSpPr>
          <p:spPr>
            <a:xfrm>
              <a:off x="6164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立方體 178"/>
            <p:cNvSpPr/>
            <p:nvPr/>
          </p:nvSpPr>
          <p:spPr>
            <a:xfrm>
              <a:off x="6418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立方體 179"/>
            <p:cNvSpPr/>
            <p:nvPr/>
          </p:nvSpPr>
          <p:spPr>
            <a:xfrm>
              <a:off x="6672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立方體 180"/>
            <p:cNvSpPr/>
            <p:nvPr/>
          </p:nvSpPr>
          <p:spPr>
            <a:xfrm>
              <a:off x="6926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立方體 181"/>
            <p:cNvSpPr/>
            <p:nvPr/>
          </p:nvSpPr>
          <p:spPr>
            <a:xfrm>
              <a:off x="719836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立方體 182"/>
            <p:cNvSpPr/>
            <p:nvPr/>
          </p:nvSpPr>
          <p:spPr>
            <a:xfrm>
              <a:off x="747014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立方體 183"/>
            <p:cNvSpPr/>
            <p:nvPr/>
          </p:nvSpPr>
          <p:spPr>
            <a:xfrm>
              <a:off x="774158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立方體 184"/>
            <p:cNvSpPr/>
            <p:nvPr/>
          </p:nvSpPr>
          <p:spPr>
            <a:xfrm>
              <a:off x="80130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立方體 185"/>
            <p:cNvSpPr/>
            <p:nvPr/>
          </p:nvSpPr>
          <p:spPr>
            <a:xfrm>
              <a:off x="828480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立方體 186"/>
            <p:cNvSpPr/>
            <p:nvPr/>
          </p:nvSpPr>
          <p:spPr>
            <a:xfrm>
              <a:off x="5910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立方體 187"/>
            <p:cNvSpPr/>
            <p:nvPr/>
          </p:nvSpPr>
          <p:spPr>
            <a:xfrm>
              <a:off x="6164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立方體 188"/>
            <p:cNvSpPr/>
            <p:nvPr/>
          </p:nvSpPr>
          <p:spPr>
            <a:xfrm>
              <a:off x="6418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立方體 189"/>
            <p:cNvSpPr/>
            <p:nvPr/>
          </p:nvSpPr>
          <p:spPr>
            <a:xfrm>
              <a:off x="6672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立方體 190"/>
            <p:cNvSpPr/>
            <p:nvPr/>
          </p:nvSpPr>
          <p:spPr>
            <a:xfrm>
              <a:off x="6926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立方體 191"/>
            <p:cNvSpPr/>
            <p:nvPr/>
          </p:nvSpPr>
          <p:spPr>
            <a:xfrm>
              <a:off x="719836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立方體 192"/>
            <p:cNvSpPr/>
            <p:nvPr/>
          </p:nvSpPr>
          <p:spPr>
            <a:xfrm>
              <a:off x="747014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立方體 193"/>
            <p:cNvSpPr/>
            <p:nvPr/>
          </p:nvSpPr>
          <p:spPr>
            <a:xfrm>
              <a:off x="774158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立方體 194"/>
            <p:cNvSpPr/>
            <p:nvPr/>
          </p:nvSpPr>
          <p:spPr>
            <a:xfrm>
              <a:off x="80130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立方體 195"/>
            <p:cNvSpPr/>
            <p:nvPr/>
          </p:nvSpPr>
          <p:spPr>
            <a:xfrm>
              <a:off x="828480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立方體 196"/>
            <p:cNvSpPr/>
            <p:nvPr/>
          </p:nvSpPr>
          <p:spPr>
            <a:xfrm>
              <a:off x="5910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立方體 197"/>
            <p:cNvSpPr/>
            <p:nvPr/>
          </p:nvSpPr>
          <p:spPr>
            <a:xfrm>
              <a:off x="6164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立方體 198"/>
            <p:cNvSpPr/>
            <p:nvPr/>
          </p:nvSpPr>
          <p:spPr>
            <a:xfrm>
              <a:off x="6418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立方體 199"/>
            <p:cNvSpPr/>
            <p:nvPr/>
          </p:nvSpPr>
          <p:spPr>
            <a:xfrm>
              <a:off x="6672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立方體 200"/>
            <p:cNvSpPr/>
            <p:nvPr/>
          </p:nvSpPr>
          <p:spPr>
            <a:xfrm>
              <a:off x="6926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立方體 201"/>
            <p:cNvSpPr/>
            <p:nvPr/>
          </p:nvSpPr>
          <p:spPr>
            <a:xfrm>
              <a:off x="719836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立方體 202"/>
            <p:cNvSpPr/>
            <p:nvPr/>
          </p:nvSpPr>
          <p:spPr>
            <a:xfrm>
              <a:off x="747014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立方體 203"/>
            <p:cNvSpPr/>
            <p:nvPr/>
          </p:nvSpPr>
          <p:spPr>
            <a:xfrm>
              <a:off x="774158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/>
            <p:cNvSpPr/>
            <p:nvPr/>
          </p:nvSpPr>
          <p:spPr>
            <a:xfrm>
              <a:off x="80130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立方體 205"/>
            <p:cNvSpPr/>
            <p:nvPr/>
          </p:nvSpPr>
          <p:spPr>
            <a:xfrm>
              <a:off x="828480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7" name="群組 206"/>
          <p:cNvGrpSpPr>
            <a:grpSpLocks noChangeAspect="1"/>
          </p:cNvGrpSpPr>
          <p:nvPr/>
        </p:nvGrpSpPr>
        <p:grpSpPr>
          <a:xfrm>
            <a:off x="7930173" y="4394581"/>
            <a:ext cx="1440000" cy="1450571"/>
            <a:chOff x="5910920" y="2838450"/>
            <a:chExt cx="2733880" cy="2753950"/>
          </a:xfrm>
          <a:solidFill>
            <a:srgbClr val="3C28DE"/>
          </a:solidFill>
        </p:grpSpPr>
        <p:sp>
          <p:nvSpPr>
            <p:cNvPr id="208" name="立方體 207"/>
            <p:cNvSpPr/>
            <p:nvPr/>
          </p:nvSpPr>
          <p:spPr>
            <a:xfrm>
              <a:off x="5910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立方體 208"/>
            <p:cNvSpPr/>
            <p:nvPr/>
          </p:nvSpPr>
          <p:spPr>
            <a:xfrm>
              <a:off x="6164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立方體 209"/>
            <p:cNvSpPr/>
            <p:nvPr/>
          </p:nvSpPr>
          <p:spPr>
            <a:xfrm>
              <a:off x="6418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立方體 210"/>
            <p:cNvSpPr/>
            <p:nvPr/>
          </p:nvSpPr>
          <p:spPr>
            <a:xfrm>
              <a:off x="6672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立方體 211"/>
            <p:cNvSpPr/>
            <p:nvPr/>
          </p:nvSpPr>
          <p:spPr>
            <a:xfrm>
              <a:off x="6926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立方體 212"/>
            <p:cNvSpPr/>
            <p:nvPr/>
          </p:nvSpPr>
          <p:spPr>
            <a:xfrm>
              <a:off x="719836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747014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/>
            <p:cNvSpPr/>
            <p:nvPr/>
          </p:nvSpPr>
          <p:spPr>
            <a:xfrm>
              <a:off x="774158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立方體 215"/>
            <p:cNvSpPr/>
            <p:nvPr/>
          </p:nvSpPr>
          <p:spPr>
            <a:xfrm>
              <a:off x="80130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立方體 216"/>
            <p:cNvSpPr/>
            <p:nvPr/>
          </p:nvSpPr>
          <p:spPr>
            <a:xfrm>
              <a:off x="828480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立方體 217"/>
            <p:cNvSpPr/>
            <p:nvPr/>
          </p:nvSpPr>
          <p:spPr>
            <a:xfrm>
              <a:off x="5910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立方體 218"/>
            <p:cNvSpPr/>
            <p:nvPr/>
          </p:nvSpPr>
          <p:spPr>
            <a:xfrm>
              <a:off x="6164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立方體 219"/>
            <p:cNvSpPr/>
            <p:nvPr/>
          </p:nvSpPr>
          <p:spPr>
            <a:xfrm>
              <a:off x="6418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立方體 220"/>
            <p:cNvSpPr/>
            <p:nvPr/>
          </p:nvSpPr>
          <p:spPr>
            <a:xfrm>
              <a:off x="6672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立方體 221"/>
            <p:cNvSpPr/>
            <p:nvPr/>
          </p:nvSpPr>
          <p:spPr>
            <a:xfrm>
              <a:off x="6926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立方體 222"/>
            <p:cNvSpPr/>
            <p:nvPr/>
          </p:nvSpPr>
          <p:spPr>
            <a:xfrm>
              <a:off x="719836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立方體 223"/>
            <p:cNvSpPr/>
            <p:nvPr/>
          </p:nvSpPr>
          <p:spPr>
            <a:xfrm>
              <a:off x="747014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立方體 224"/>
            <p:cNvSpPr/>
            <p:nvPr/>
          </p:nvSpPr>
          <p:spPr>
            <a:xfrm>
              <a:off x="774158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立方體 225"/>
            <p:cNvSpPr/>
            <p:nvPr/>
          </p:nvSpPr>
          <p:spPr>
            <a:xfrm>
              <a:off x="80130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立方體 226"/>
            <p:cNvSpPr/>
            <p:nvPr/>
          </p:nvSpPr>
          <p:spPr>
            <a:xfrm>
              <a:off x="828480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立方體 227"/>
            <p:cNvSpPr/>
            <p:nvPr/>
          </p:nvSpPr>
          <p:spPr>
            <a:xfrm>
              <a:off x="5910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立方體 228"/>
            <p:cNvSpPr/>
            <p:nvPr/>
          </p:nvSpPr>
          <p:spPr>
            <a:xfrm>
              <a:off x="6164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立方體 229"/>
            <p:cNvSpPr/>
            <p:nvPr/>
          </p:nvSpPr>
          <p:spPr>
            <a:xfrm>
              <a:off x="6418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立方體 230"/>
            <p:cNvSpPr/>
            <p:nvPr/>
          </p:nvSpPr>
          <p:spPr>
            <a:xfrm>
              <a:off x="6672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立方體 231"/>
            <p:cNvSpPr/>
            <p:nvPr/>
          </p:nvSpPr>
          <p:spPr>
            <a:xfrm>
              <a:off x="6926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立方體 232"/>
            <p:cNvSpPr/>
            <p:nvPr/>
          </p:nvSpPr>
          <p:spPr>
            <a:xfrm>
              <a:off x="719836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立方體 233"/>
            <p:cNvSpPr/>
            <p:nvPr/>
          </p:nvSpPr>
          <p:spPr>
            <a:xfrm>
              <a:off x="747014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立方體 234"/>
            <p:cNvSpPr/>
            <p:nvPr/>
          </p:nvSpPr>
          <p:spPr>
            <a:xfrm>
              <a:off x="774158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立方體 235"/>
            <p:cNvSpPr/>
            <p:nvPr/>
          </p:nvSpPr>
          <p:spPr>
            <a:xfrm>
              <a:off x="80130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立方體 236"/>
            <p:cNvSpPr/>
            <p:nvPr/>
          </p:nvSpPr>
          <p:spPr>
            <a:xfrm>
              <a:off x="828480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立方體 237"/>
            <p:cNvSpPr/>
            <p:nvPr/>
          </p:nvSpPr>
          <p:spPr>
            <a:xfrm>
              <a:off x="5910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立方體 238"/>
            <p:cNvSpPr/>
            <p:nvPr/>
          </p:nvSpPr>
          <p:spPr>
            <a:xfrm>
              <a:off x="6164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立方體 239"/>
            <p:cNvSpPr/>
            <p:nvPr/>
          </p:nvSpPr>
          <p:spPr>
            <a:xfrm>
              <a:off x="6418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立方體 240"/>
            <p:cNvSpPr/>
            <p:nvPr/>
          </p:nvSpPr>
          <p:spPr>
            <a:xfrm>
              <a:off x="6672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立方體 241"/>
            <p:cNvSpPr/>
            <p:nvPr/>
          </p:nvSpPr>
          <p:spPr>
            <a:xfrm>
              <a:off x="6926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立方體 242"/>
            <p:cNvSpPr/>
            <p:nvPr/>
          </p:nvSpPr>
          <p:spPr>
            <a:xfrm>
              <a:off x="719836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立方體 243"/>
            <p:cNvSpPr/>
            <p:nvPr/>
          </p:nvSpPr>
          <p:spPr>
            <a:xfrm>
              <a:off x="747014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立方體 244"/>
            <p:cNvSpPr/>
            <p:nvPr/>
          </p:nvSpPr>
          <p:spPr>
            <a:xfrm>
              <a:off x="774158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立方體 245"/>
            <p:cNvSpPr/>
            <p:nvPr/>
          </p:nvSpPr>
          <p:spPr>
            <a:xfrm>
              <a:off x="80130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立方體 246"/>
            <p:cNvSpPr/>
            <p:nvPr/>
          </p:nvSpPr>
          <p:spPr>
            <a:xfrm>
              <a:off x="828480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立方體 247"/>
            <p:cNvSpPr/>
            <p:nvPr/>
          </p:nvSpPr>
          <p:spPr>
            <a:xfrm>
              <a:off x="5910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立方體 248"/>
            <p:cNvSpPr/>
            <p:nvPr/>
          </p:nvSpPr>
          <p:spPr>
            <a:xfrm>
              <a:off x="6164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立方體 249"/>
            <p:cNvSpPr/>
            <p:nvPr/>
          </p:nvSpPr>
          <p:spPr>
            <a:xfrm>
              <a:off x="6418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立方體 250"/>
            <p:cNvSpPr/>
            <p:nvPr/>
          </p:nvSpPr>
          <p:spPr>
            <a:xfrm>
              <a:off x="6672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立方體 251"/>
            <p:cNvSpPr/>
            <p:nvPr/>
          </p:nvSpPr>
          <p:spPr>
            <a:xfrm>
              <a:off x="6926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立方體 252"/>
            <p:cNvSpPr/>
            <p:nvPr/>
          </p:nvSpPr>
          <p:spPr>
            <a:xfrm>
              <a:off x="719836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立方體 253"/>
            <p:cNvSpPr/>
            <p:nvPr/>
          </p:nvSpPr>
          <p:spPr>
            <a:xfrm>
              <a:off x="747014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立方體 254"/>
            <p:cNvSpPr/>
            <p:nvPr/>
          </p:nvSpPr>
          <p:spPr>
            <a:xfrm>
              <a:off x="774158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立方體 255"/>
            <p:cNvSpPr/>
            <p:nvPr/>
          </p:nvSpPr>
          <p:spPr>
            <a:xfrm>
              <a:off x="80130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立方體 256"/>
            <p:cNvSpPr/>
            <p:nvPr/>
          </p:nvSpPr>
          <p:spPr>
            <a:xfrm>
              <a:off x="828480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立方體 257"/>
            <p:cNvSpPr/>
            <p:nvPr/>
          </p:nvSpPr>
          <p:spPr>
            <a:xfrm>
              <a:off x="5910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立方體 258"/>
            <p:cNvSpPr/>
            <p:nvPr/>
          </p:nvSpPr>
          <p:spPr>
            <a:xfrm>
              <a:off x="6164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立方體 259"/>
            <p:cNvSpPr/>
            <p:nvPr/>
          </p:nvSpPr>
          <p:spPr>
            <a:xfrm>
              <a:off x="6418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立方體 260"/>
            <p:cNvSpPr/>
            <p:nvPr/>
          </p:nvSpPr>
          <p:spPr>
            <a:xfrm>
              <a:off x="6672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立方體 261"/>
            <p:cNvSpPr/>
            <p:nvPr/>
          </p:nvSpPr>
          <p:spPr>
            <a:xfrm>
              <a:off x="6926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立方體 262"/>
            <p:cNvSpPr/>
            <p:nvPr/>
          </p:nvSpPr>
          <p:spPr>
            <a:xfrm>
              <a:off x="719836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立方體 263"/>
            <p:cNvSpPr/>
            <p:nvPr/>
          </p:nvSpPr>
          <p:spPr>
            <a:xfrm>
              <a:off x="747014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立方體 264"/>
            <p:cNvSpPr/>
            <p:nvPr/>
          </p:nvSpPr>
          <p:spPr>
            <a:xfrm>
              <a:off x="774158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立方體 265"/>
            <p:cNvSpPr/>
            <p:nvPr/>
          </p:nvSpPr>
          <p:spPr>
            <a:xfrm>
              <a:off x="80130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立方體 266"/>
            <p:cNvSpPr/>
            <p:nvPr/>
          </p:nvSpPr>
          <p:spPr>
            <a:xfrm>
              <a:off x="828480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立方體 267"/>
            <p:cNvSpPr/>
            <p:nvPr/>
          </p:nvSpPr>
          <p:spPr>
            <a:xfrm>
              <a:off x="5910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立方體 268"/>
            <p:cNvSpPr/>
            <p:nvPr/>
          </p:nvSpPr>
          <p:spPr>
            <a:xfrm>
              <a:off x="6164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立方體 269"/>
            <p:cNvSpPr/>
            <p:nvPr/>
          </p:nvSpPr>
          <p:spPr>
            <a:xfrm>
              <a:off x="6418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立方體 270"/>
            <p:cNvSpPr/>
            <p:nvPr/>
          </p:nvSpPr>
          <p:spPr>
            <a:xfrm>
              <a:off x="6672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立方體 271"/>
            <p:cNvSpPr/>
            <p:nvPr/>
          </p:nvSpPr>
          <p:spPr>
            <a:xfrm>
              <a:off x="6926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立方體 272"/>
            <p:cNvSpPr/>
            <p:nvPr/>
          </p:nvSpPr>
          <p:spPr>
            <a:xfrm>
              <a:off x="719836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立方體 273"/>
            <p:cNvSpPr/>
            <p:nvPr/>
          </p:nvSpPr>
          <p:spPr>
            <a:xfrm>
              <a:off x="747014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立方體 274"/>
            <p:cNvSpPr/>
            <p:nvPr/>
          </p:nvSpPr>
          <p:spPr>
            <a:xfrm>
              <a:off x="774158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立方體 275"/>
            <p:cNvSpPr/>
            <p:nvPr/>
          </p:nvSpPr>
          <p:spPr>
            <a:xfrm>
              <a:off x="80130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立方體 276"/>
            <p:cNvSpPr/>
            <p:nvPr/>
          </p:nvSpPr>
          <p:spPr>
            <a:xfrm>
              <a:off x="828480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立方體 277"/>
            <p:cNvSpPr/>
            <p:nvPr/>
          </p:nvSpPr>
          <p:spPr>
            <a:xfrm>
              <a:off x="5910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立方體 278"/>
            <p:cNvSpPr/>
            <p:nvPr/>
          </p:nvSpPr>
          <p:spPr>
            <a:xfrm>
              <a:off x="6164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立方體 279"/>
            <p:cNvSpPr/>
            <p:nvPr/>
          </p:nvSpPr>
          <p:spPr>
            <a:xfrm>
              <a:off x="6418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立方體 280"/>
            <p:cNvSpPr/>
            <p:nvPr/>
          </p:nvSpPr>
          <p:spPr>
            <a:xfrm>
              <a:off x="6672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立方體 281"/>
            <p:cNvSpPr/>
            <p:nvPr/>
          </p:nvSpPr>
          <p:spPr>
            <a:xfrm>
              <a:off x="6926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立方體 282"/>
            <p:cNvSpPr/>
            <p:nvPr/>
          </p:nvSpPr>
          <p:spPr>
            <a:xfrm>
              <a:off x="719836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立方體 283"/>
            <p:cNvSpPr/>
            <p:nvPr/>
          </p:nvSpPr>
          <p:spPr>
            <a:xfrm>
              <a:off x="747014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立方體 284"/>
            <p:cNvSpPr/>
            <p:nvPr/>
          </p:nvSpPr>
          <p:spPr>
            <a:xfrm>
              <a:off x="774158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立方體 285"/>
            <p:cNvSpPr/>
            <p:nvPr/>
          </p:nvSpPr>
          <p:spPr>
            <a:xfrm>
              <a:off x="80130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立方體 286"/>
            <p:cNvSpPr/>
            <p:nvPr/>
          </p:nvSpPr>
          <p:spPr>
            <a:xfrm>
              <a:off x="828480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立方體 287"/>
            <p:cNvSpPr/>
            <p:nvPr/>
          </p:nvSpPr>
          <p:spPr>
            <a:xfrm>
              <a:off x="5910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立方體 288"/>
            <p:cNvSpPr/>
            <p:nvPr/>
          </p:nvSpPr>
          <p:spPr>
            <a:xfrm>
              <a:off x="6164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立方體 289"/>
            <p:cNvSpPr/>
            <p:nvPr/>
          </p:nvSpPr>
          <p:spPr>
            <a:xfrm>
              <a:off x="6418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立方體 290"/>
            <p:cNvSpPr/>
            <p:nvPr/>
          </p:nvSpPr>
          <p:spPr>
            <a:xfrm>
              <a:off x="6672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立方體 291"/>
            <p:cNvSpPr/>
            <p:nvPr/>
          </p:nvSpPr>
          <p:spPr>
            <a:xfrm>
              <a:off x="6926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立方體 292"/>
            <p:cNvSpPr/>
            <p:nvPr/>
          </p:nvSpPr>
          <p:spPr>
            <a:xfrm>
              <a:off x="719836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立方體 293"/>
            <p:cNvSpPr/>
            <p:nvPr/>
          </p:nvSpPr>
          <p:spPr>
            <a:xfrm>
              <a:off x="747014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立方體 294"/>
            <p:cNvSpPr/>
            <p:nvPr/>
          </p:nvSpPr>
          <p:spPr>
            <a:xfrm>
              <a:off x="774158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立方體 295"/>
            <p:cNvSpPr/>
            <p:nvPr/>
          </p:nvSpPr>
          <p:spPr>
            <a:xfrm>
              <a:off x="80130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立方體 296"/>
            <p:cNvSpPr/>
            <p:nvPr/>
          </p:nvSpPr>
          <p:spPr>
            <a:xfrm>
              <a:off x="828480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立方體 297"/>
            <p:cNvSpPr/>
            <p:nvPr/>
          </p:nvSpPr>
          <p:spPr>
            <a:xfrm>
              <a:off x="5910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立方體 298"/>
            <p:cNvSpPr/>
            <p:nvPr/>
          </p:nvSpPr>
          <p:spPr>
            <a:xfrm>
              <a:off x="6164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立方體 299"/>
            <p:cNvSpPr/>
            <p:nvPr/>
          </p:nvSpPr>
          <p:spPr>
            <a:xfrm>
              <a:off x="6418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立方體 300"/>
            <p:cNvSpPr/>
            <p:nvPr/>
          </p:nvSpPr>
          <p:spPr>
            <a:xfrm>
              <a:off x="6672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立方體 301"/>
            <p:cNvSpPr/>
            <p:nvPr/>
          </p:nvSpPr>
          <p:spPr>
            <a:xfrm>
              <a:off x="6926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立方體 302"/>
            <p:cNvSpPr/>
            <p:nvPr/>
          </p:nvSpPr>
          <p:spPr>
            <a:xfrm>
              <a:off x="719836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立方體 303"/>
            <p:cNvSpPr/>
            <p:nvPr/>
          </p:nvSpPr>
          <p:spPr>
            <a:xfrm>
              <a:off x="747014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立方體 304"/>
            <p:cNvSpPr/>
            <p:nvPr/>
          </p:nvSpPr>
          <p:spPr>
            <a:xfrm>
              <a:off x="774158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立方體 305"/>
            <p:cNvSpPr/>
            <p:nvPr/>
          </p:nvSpPr>
          <p:spPr>
            <a:xfrm>
              <a:off x="80130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立方體 306"/>
            <p:cNvSpPr/>
            <p:nvPr/>
          </p:nvSpPr>
          <p:spPr>
            <a:xfrm>
              <a:off x="828480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8" name="群組 307"/>
          <p:cNvGrpSpPr>
            <a:grpSpLocks noChangeAspect="1"/>
          </p:cNvGrpSpPr>
          <p:nvPr/>
        </p:nvGrpSpPr>
        <p:grpSpPr>
          <a:xfrm>
            <a:off x="7630431" y="4838111"/>
            <a:ext cx="1440000" cy="1450571"/>
            <a:chOff x="5910920" y="2838450"/>
            <a:chExt cx="2733880" cy="2753950"/>
          </a:xfrm>
          <a:solidFill>
            <a:srgbClr val="FF0000"/>
          </a:solidFill>
        </p:grpSpPr>
        <p:sp>
          <p:nvSpPr>
            <p:cNvPr id="309" name="立方體 308"/>
            <p:cNvSpPr/>
            <p:nvPr/>
          </p:nvSpPr>
          <p:spPr>
            <a:xfrm>
              <a:off x="5910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立方體 309"/>
            <p:cNvSpPr/>
            <p:nvPr/>
          </p:nvSpPr>
          <p:spPr>
            <a:xfrm>
              <a:off x="6164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立方體 310"/>
            <p:cNvSpPr/>
            <p:nvPr/>
          </p:nvSpPr>
          <p:spPr>
            <a:xfrm>
              <a:off x="6418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立方體 311"/>
            <p:cNvSpPr/>
            <p:nvPr/>
          </p:nvSpPr>
          <p:spPr>
            <a:xfrm>
              <a:off x="6672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立方體 312"/>
            <p:cNvSpPr/>
            <p:nvPr/>
          </p:nvSpPr>
          <p:spPr>
            <a:xfrm>
              <a:off x="69269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立方體 313"/>
            <p:cNvSpPr/>
            <p:nvPr/>
          </p:nvSpPr>
          <p:spPr>
            <a:xfrm>
              <a:off x="719836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立方體 314"/>
            <p:cNvSpPr/>
            <p:nvPr/>
          </p:nvSpPr>
          <p:spPr>
            <a:xfrm>
              <a:off x="747014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立方體 315"/>
            <p:cNvSpPr/>
            <p:nvPr/>
          </p:nvSpPr>
          <p:spPr>
            <a:xfrm>
              <a:off x="774158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立方體 316"/>
            <p:cNvSpPr/>
            <p:nvPr/>
          </p:nvSpPr>
          <p:spPr>
            <a:xfrm>
              <a:off x="801302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立方體 317"/>
            <p:cNvSpPr/>
            <p:nvPr/>
          </p:nvSpPr>
          <p:spPr>
            <a:xfrm>
              <a:off x="8284800" y="5232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立方體 318"/>
            <p:cNvSpPr/>
            <p:nvPr/>
          </p:nvSpPr>
          <p:spPr>
            <a:xfrm>
              <a:off x="5910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0" name="立方體 319"/>
            <p:cNvSpPr/>
            <p:nvPr/>
          </p:nvSpPr>
          <p:spPr>
            <a:xfrm>
              <a:off x="6164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1" name="立方體 320"/>
            <p:cNvSpPr/>
            <p:nvPr/>
          </p:nvSpPr>
          <p:spPr>
            <a:xfrm>
              <a:off x="6418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2" name="立方體 321"/>
            <p:cNvSpPr/>
            <p:nvPr/>
          </p:nvSpPr>
          <p:spPr>
            <a:xfrm>
              <a:off x="6672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立方體 322"/>
            <p:cNvSpPr/>
            <p:nvPr/>
          </p:nvSpPr>
          <p:spPr>
            <a:xfrm>
              <a:off x="69269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4" name="立方體 323"/>
            <p:cNvSpPr/>
            <p:nvPr/>
          </p:nvSpPr>
          <p:spPr>
            <a:xfrm>
              <a:off x="719836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立方體 324"/>
            <p:cNvSpPr/>
            <p:nvPr/>
          </p:nvSpPr>
          <p:spPr>
            <a:xfrm>
              <a:off x="747014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立方體 325"/>
            <p:cNvSpPr/>
            <p:nvPr/>
          </p:nvSpPr>
          <p:spPr>
            <a:xfrm>
              <a:off x="774158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立方體 326"/>
            <p:cNvSpPr/>
            <p:nvPr/>
          </p:nvSpPr>
          <p:spPr>
            <a:xfrm>
              <a:off x="801302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立方體 327"/>
            <p:cNvSpPr/>
            <p:nvPr/>
          </p:nvSpPr>
          <p:spPr>
            <a:xfrm>
              <a:off x="8284800" y="497332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立方體 328"/>
            <p:cNvSpPr/>
            <p:nvPr/>
          </p:nvSpPr>
          <p:spPr>
            <a:xfrm>
              <a:off x="5910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立方體 329"/>
            <p:cNvSpPr/>
            <p:nvPr/>
          </p:nvSpPr>
          <p:spPr>
            <a:xfrm>
              <a:off x="6164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立方體 330"/>
            <p:cNvSpPr/>
            <p:nvPr/>
          </p:nvSpPr>
          <p:spPr>
            <a:xfrm>
              <a:off x="6418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立方體 331"/>
            <p:cNvSpPr/>
            <p:nvPr/>
          </p:nvSpPr>
          <p:spPr>
            <a:xfrm>
              <a:off x="6672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立方體 332"/>
            <p:cNvSpPr/>
            <p:nvPr/>
          </p:nvSpPr>
          <p:spPr>
            <a:xfrm>
              <a:off x="69269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立方體 333"/>
            <p:cNvSpPr/>
            <p:nvPr/>
          </p:nvSpPr>
          <p:spPr>
            <a:xfrm>
              <a:off x="719836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立方體 334"/>
            <p:cNvSpPr/>
            <p:nvPr/>
          </p:nvSpPr>
          <p:spPr>
            <a:xfrm>
              <a:off x="747014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立方體 335"/>
            <p:cNvSpPr/>
            <p:nvPr/>
          </p:nvSpPr>
          <p:spPr>
            <a:xfrm>
              <a:off x="774158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立方體 336"/>
            <p:cNvSpPr/>
            <p:nvPr/>
          </p:nvSpPr>
          <p:spPr>
            <a:xfrm>
              <a:off x="801302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立方體 337"/>
            <p:cNvSpPr/>
            <p:nvPr/>
          </p:nvSpPr>
          <p:spPr>
            <a:xfrm>
              <a:off x="8284800" y="469748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立方體 338"/>
            <p:cNvSpPr/>
            <p:nvPr/>
          </p:nvSpPr>
          <p:spPr>
            <a:xfrm>
              <a:off x="5910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立方體 339"/>
            <p:cNvSpPr/>
            <p:nvPr/>
          </p:nvSpPr>
          <p:spPr>
            <a:xfrm>
              <a:off x="6164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立方體 340"/>
            <p:cNvSpPr/>
            <p:nvPr/>
          </p:nvSpPr>
          <p:spPr>
            <a:xfrm>
              <a:off x="6418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2" name="立方體 341"/>
            <p:cNvSpPr/>
            <p:nvPr/>
          </p:nvSpPr>
          <p:spPr>
            <a:xfrm>
              <a:off x="6672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立方體 342"/>
            <p:cNvSpPr/>
            <p:nvPr/>
          </p:nvSpPr>
          <p:spPr>
            <a:xfrm>
              <a:off x="69269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立方體 343"/>
            <p:cNvSpPr/>
            <p:nvPr/>
          </p:nvSpPr>
          <p:spPr>
            <a:xfrm>
              <a:off x="719836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立方體 344"/>
            <p:cNvSpPr/>
            <p:nvPr/>
          </p:nvSpPr>
          <p:spPr>
            <a:xfrm>
              <a:off x="747014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6" name="立方體 345"/>
            <p:cNvSpPr/>
            <p:nvPr/>
          </p:nvSpPr>
          <p:spPr>
            <a:xfrm>
              <a:off x="774158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立方體 346"/>
            <p:cNvSpPr/>
            <p:nvPr/>
          </p:nvSpPr>
          <p:spPr>
            <a:xfrm>
              <a:off x="801302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立方體 347"/>
            <p:cNvSpPr/>
            <p:nvPr/>
          </p:nvSpPr>
          <p:spPr>
            <a:xfrm>
              <a:off x="8284800" y="443840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立方體 348"/>
            <p:cNvSpPr/>
            <p:nvPr/>
          </p:nvSpPr>
          <p:spPr>
            <a:xfrm>
              <a:off x="5910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立方體 349"/>
            <p:cNvSpPr/>
            <p:nvPr/>
          </p:nvSpPr>
          <p:spPr>
            <a:xfrm>
              <a:off x="6164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立方體 350"/>
            <p:cNvSpPr/>
            <p:nvPr/>
          </p:nvSpPr>
          <p:spPr>
            <a:xfrm>
              <a:off x="6418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立方體 351"/>
            <p:cNvSpPr/>
            <p:nvPr/>
          </p:nvSpPr>
          <p:spPr>
            <a:xfrm>
              <a:off x="6672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立方體 352"/>
            <p:cNvSpPr/>
            <p:nvPr/>
          </p:nvSpPr>
          <p:spPr>
            <a:xfrm>
              <a:off x="69269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立方體 353"/>
            <p:cNvSpPr/>
            <p:nvPr/>
          </p:nvSpPr>
          <p:spPr>
            <a:xfrm>
              <a:off x="719836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立方體 354"/>
            <p:cNvSpPr/>
            <p:nvPr/>
          </p:nvSpPr>
          <p:spPr>
            <a:xfrm>
              <a:off x="747014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立方體 355"/>
            <p:cNvSpPr/>
            <p:nvPr/>
          </p:nvSpPr>
          <p:spPr>
            <a:xfrm>
              <a:off x="774158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立方體 356"/>
            <p:cNvSpPr/>
            <p:nvPr/>
          </p:nvSpPr>
          <p:spPr>
            <a:xfrm>
              <a:off x="801302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立方體 357"/>
            <p:cNvSpPr/>
            <p:nvPr/>
          </p:nvSpPr>
          <p:spPr>
            <a:xfrm>
              <a:off x="8284800" y="4161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立方體 358"/>
            <p:cNvSpPr/>
            <p:nvPr/>
          </p:nvSpPr>
          <p:spPr>
            <a:xfrm>
              <a:off x="5910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立方體 359"/>
            <p:cNvSpPr/>
            <p:nvPr/>
          </p:nvSpPr>
          <p:spPr>
            <a:xfrm>
              <a:off x="6164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立方體 360"/>
            <p:cNvSpPr/>
            <p:nvPr/>
          </p:nvSpPr>
          <p:spPr>
            <a:xfrm>
              <a:off x="6418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立方體 361"/>
            <p:cNvSpPr/>
            <p:nvPr/>
          </p:nvSpPr>
          <p:spPr>
            <a:xfrm>
              <a:off x="6672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立方體 362"/>
            <p:cNvSpPr/>
            <p:nvPr/>
          </p:nvSpPr>
          <p:spPr>
            <a:xfrm>
              <a:off x="69269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立方體 363"/>
            <p:cNvSpPr/>
            <p:nvPr/>
          </p:nvSpPr>
          <p:spPr>
            <a:xfrm>
              <a:off x="719836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立方體 364"/>
            <p:cNvSpPr/>
            <p:nvPr/>
          </p:nvSpPr>
          <p:spPr>
            <a:xfrm>
              <a:off x="747014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6" name="立方體 365"/>
            <p:cNvSpPr/>
            <p:nvPr/>
          </p:nvSpPr>
          <p:spPr>
            <a:xfrm>
              <a:off x="774158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7" name="立方體 366"/>
            <p:cNvSpPr/>
            <p:nvPr/>
          </p:nvSpPr>
          <p:spPr>
            <a:xfrm>
              <a:off x="801302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立方體 367"/>
            <p:cNvSpPr/>
            <p:nvPr/>
          </p:nvSpPr>
          <p:spPr>
            <a:xfrm>
              <a:off x="8284800" y="390271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立方體 368"/>
            <p:cNvSpPr/>
            <p:nvPr/>
          </p:nvSpPr>
          <p:spPr>
            <a:xfrm>
              <a:off x="5910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0" name="立方體 369"/>
            <p:cNvSpPr/>
            <p:nvPr/>
          </p:nvSpPr>
          <p:spPr>
            <a:xfrm>
              <a:off x="6164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1" name="立方體 370"/>
            <p:cNvSpPr/>
            <p:nvPr/>
          </p:nvSpPr>
          <p:spPr>
            <a:xfrm>
              <a:off x="6418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2" name="立方體 371"/>
            <p:cNvSpPr/>
            <p:nvPr/>
          </p:nvSpPr>
          <p:spPr>
            <a:xfrm>
              <a:off x="6672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立方體 372"/>
            <p:cNvSpPr/>
            <p:nvPr/>
          </p:nvSpPr>
          <p:spPr>
            <a:xfrm>
              <a:off x="69269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4" name="立方體 373"/>
            <p:cNvSpPr/>
            <p:nvPr/>
          </p:nvSpPr>
          <p:spPr>
            <a:xfrm>
              <a:off x="719836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立方體 374"/>
            <p:cNvSpPr/>
            <p:nvPr/>
          </p:nvSpPr>
          <p:spPr>
            <a:xfrm>
              <a:off x="747014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6" name="立方體 375"/>
            <p:cNvSpPr/>
            <p:nvPr/>
          </p:nvSpPr>
          <p:spPr>
            <a:xfrm>
              <a:off x="774158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7" name="立方體 376"/>
            <p:cNvSpPr/>
            <p:nvPr/>
          </p:nvSpPr>
          <p:spPr>
            <a:xfrm>
              <a:off x="801302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8" name="立方體 377"/>
            <p:cNvSpPr/>
            <p:nvPr/>
          </p:nvSpPr>
          <p:spPr>
            <a:xfrm>
              <a:off x="8284800" y="362687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立方體 378"/>
            <p:cNvSpPr/>
            <p:nvPr/>
          </p:nvSpPr>
          <p:spPr>
            <a:xfrm>
              <a:off x="5910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0" name="立方體 379"/>
            <p:cNvSpPr/>
            <p:nvPr/>
          </p:nvSpPr>
          <p:spPr>
            <a:xfrm>
              <a:off x="6164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1" name="立方體 380"/>
            <p:cNvSpPr/>
            <p:nvPr/>
          </p:nvSpPr>
          <p:spPr>
            <a:xfrm>
              <a:off x="6418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2" name="立方體 381"/>
            <p:cNvSpPr/>
            <p:nvPr/>
          </p:nvSpPr>
          <p:spPr>
            <a:xfrm>
              <a:off x="6672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3" name="立方體 382"/>
            <p:cNvSpPr/>
            <p:nvPr/>
          </p:nvSpPr>
          <p:spPr>
            <a:xfrm>
              <a:off x="69269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4" name="立方體 383"/>
            <p:cNvSpPr/>
            <p:nvPr/>
          </p:nvSpPr>
          <p:spPr>
            <a:xfrm>
              <a:off x="719836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立方體 384"/>
            <p:cNvSpPr/>
            <p:nvPr/>
          </p:nvSpPr>
          <p:spPr>
            <a:xfrm>
              <a:off x="747014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6" name="立方體 385"/>
            <p:cNvSpPr/>
            <p:nvPr/>
          </p:nvSpPr>
          <p:spPr>
            <a:xfrm>
              <a:off x="774158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立方體 386"/>
            <p:cNvSpPr/>
            <p:nvPr/>
          </p:nvSpPr>
          <p:spPr>
            <a:xfrm>
              <a:off x="801302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8" name="立方體 387"/>
            <p:cNvSpPr/>
            <p:nvPr/>
          </p:nvSpPr>
          <p:spPr>
            <a:xfrm>
              <a:off x="8284800" y="336779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立方體 388"/>
            <p:cNvSpPr/>
            <p:nvPr/>
          </p:nvSpPr>
          <p:spPr>
            <a:xfrm>
              <a:off x="5910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0" name="立方體 389"/>
            <p:cNvSpPr/>
            <p:nvPr/>
          </p:nvSpPr>
          <p:spPr>
            <a:xfrm>
              <a:off x="6164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立方體 390"/>
            <p:cNvSpPr/>
            <p:nvPr/>
          </p:nvSpPr>
          <p:spPr>
            <a:xfrm>
              <a:off x="6418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立方體 391"/>
            <p:cNvSpPr/>
            <p:nvPr/>
          </p:nvSpPr>
          <p:spPr>
            <a:xfrm>
              <a:off x="6672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3" name="立方體 392"/>
            <p:cNvSpPr/>
            <p:nvPr/>
          </p:nvSpPr>
          <p:spPr>
            <a:xfrm>
              <a:off x="69269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4" name="立方體 393"/>
            <p:cNvSpPr/>
            <p:nvPr/>
          </p:nvSpPr>
          <p:spPr>
            <a:xfrm>
              <a:off x="719836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5" name="立方體 394"/>
            <p:cNvSpPr/>
            <p:nvPr/>
          </p:nvSpPr>
          <p:spPr>
            <a:xfrm>
              <a:off x="747014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6" name="立方體 395"/>
            <p:cNvSpPr/>
            <p:nvPr/>
          </p:nvSpPr>
          <p:spPr>
            <a:xfrm>
              <a:off x="774158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立方體 396"/>
            <p:cNvSpPr/>
            <p:nvPr/>
          </p:nvSpPr>
          <p:spPr>
            <a:xfrm>
              <a:off x="801302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立方體 397"/>
            <p:cNvSpPr/>
            <p:nvPr/>
          </p:nvSpPr>
          <p:spPr>
            <a:xfrm>
              <a:off x="8284800" y="309753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立方體 398"/>
            <p:cNvSpPr/>
            <p:nvPr/>
          </p:nvSpPr>
          <p:spPr>
            <a:xfrm>
              <a:off x="5910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0" name="立方體 399"/>
            <p:cNvSpPr/>
            <p:nvPr/>
          </p:nvSpPr>
          <p:spPr>
            <a:xfrm>
              <a:off x="6164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立方體 400"/>
            <p:cNvSpPr/>
            <p:nvPr/>
          </p:nvSpPr>
          <p:spPr>
            <a:xfrm>
              <a:off x="6418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2" name="立方體 401"/>
            <p:cNvSpPr/>
            <p:nvPr/>
          </p:nvSpPr>
          <p:spPr>
            <a:xfrm>
              <a:off x="6672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立方體 402"/>
            <p:cNvSpPr/>
            <p:nvPr/>
          </p:nvSpPr>
          <p:spPr>
            <a:xfrm>
              <a:off x="69269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4" name="立方體 403"/>
            <p:cNvSpPr/>
            <p:nvPr/>
          </p:nvSpPr>
          <p:spPr>
            <a:xfrm>
              <a:off x="719836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5" name="立方體 404"/>
            <p:cNvSpPr/>
            <p:nvPr/>
          </p:nvSpPr>
          <p:spPr>
            <a:xfrm>
              <a:off x="747014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6" name="立方體 405"/>
            <p:cNvSpPr/>
            <p:nvPr/>
          </p:nvSpPr>
          <p:spPr>
            <a:xfrm>
              <a:off x="774158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7" name="立方體 406"/>
            <p:cNvSpPr/>
            <p:nvPr/>
          </p:nvSpPr>
          <p:spPr>
            <a:xfrm>
              <a:off x="801302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8" name="立方體 407"/>
            <p:cNvSpPr/>
            <p:nvPr/>
          </p:nvSpPr>
          <p:spPr>
            <a:xfrm>
              <a:off x="8284800" y="2838450"/>
              <a:ext cx="360000" cy="36000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10" name="圖片 409"/>
          <p:cNvPicPr>
            <a:picLocks noChangeAspect="1"/>
          </p:cNvPicPr>
          <p:nvPr/>
        </p:nvPicPr>
        <p:blipFill rotWithShape="1">
          <a:blip r:embed="rId3"/>
          <a:srcRect r="50228"/>
          <a:stretch/>
        </p:blipFill>
        <p:spPr>
          <a:xfrm>
            <a:off x="1080696" y="3948616"/>
            <a:ext cx="3034104" cy="2286000"/>
          </a:xfrm>
          <a:prstGeom prst="rect">
            <a:avLst/>
          </a:prstGeom>
        </p:spPr>
      </p:pic>
      <p:sp>
        <p:nvSpPr>
          <p:cNvPr id="411" name="內容版面配置區 2"/>
          <p:cNvSpPr>
            <a:spLocks noGrp="1"/>
          </p:cNvSpPr>
          <p:nvPr>
            <p:ph idx="1"/>
          </p:nvPr>
        </p:nvSpPr>
        <p:spPr>
          <a:xfrm>
            <a:off x="5043192" y="4778251"/>
            <a:ext cx="1495425" cy="5448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向右箭號 411"/>
          <p:cNvSpPr/>
          <p:nvPr/>
        </p:nvSpPr>
        <p:spPr>
          <a:xfrm>
            <a:off x="4298566" y="4790271"/>
            <a:ext cx="560860" cy="54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3" name="向右箭號 412"/>
          <p:cNvSpPr/>
          <p:nvPr/>
        </p:nvSpPr>
        <p:spPr>
          <a:xfrm>
            <a:off x="6722383" y="4790270"/>
            <a:ext cx="560860" cy="54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4" name="文字方塊 413"/>
          <p:cNvSpPr txBox="1"/>
          <p:nvPr/>
        </p:nvSpPr>
        <p:spPr>
          <a:xfrm>
            <a:off x="9937467" y="500023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燈</a:t>
            </a:r>
            <a:r>
              <a:rPr lang="zh-TW" altLang="en-US" dirty="0"/>
              <a:t>桿</a:t>
            </a:r>
          </a:p>
        </p:txBody>
      </p:sp>
      <p:sp>
        <p:nvSpPr>
          <p:cNvPr id="415" name="文字方塊 414"/>
          <p:cNvSpPr txBox="1"/>
          <p:nvPr/>
        </p:nvSpPr>
        <p:spPr>
          <a:xfrm>
            <a:off x="8996869" y="611399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路</a:t>
            </a:r>
            <a:endParaRPr lang="zh-TW" altLang="en-US" dirty="0"/>
          </a:p>
        </p:txBody>
      </p:sp>
      <p:sp>
        <p:nvSpPr>
          <p:cNvPr id="417" name="文字方塊 416"/>
          <p:cNvSpPr txBox="1"/>
          <p:nvPr/>
        </p:nvSpPr>
        <p:spPr>
          <a:xfrm>
            <a:off x="9618719" y="538480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車輛</a:t>
            </a:r>
            <a:endParaRPr lang="zh-TW" altLang="en-US" dirty="0"/>
          </a:p>
        </p:txBody>
      </p:sp>
      <p:sp>
        <p:nvSpPr>
          <p:cNvPr id="418" name="文字方塊 417"/>
          <p:cNvSpPr txBox="1"/>
          <p:nvPr/>
        </p:nvSpPr>
        <p:spPr>
          <a:xfrm>
            <a:off x="9314504" y="567490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天空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7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4034" y="2148811"/>
            <a:ext cx="1800000" cy="1800000"/>
            <a:chOff x="609600" y="2274255"/>
            <a:chExt cx="2199600" cy="2220730"/>
          </a:xfrm>
        </p:grpSpPr>
        <p:sp>
          <p:nvSpPr>
            <p:cNvPr id="5" name="立方體 4"/>
            <p:cNvSpPr/>
            <p:nvPr/>
          </p:nvSpPr>
          <p:spPr>
            <a:xfrm>
              <a:off x="1009200" y="2274255"/>
              <a:ext cx="1800000" cy="1800000"/>
            </a:xfrm>
            <a:prstGeom prst="cube">
              <a:avLst>
                <a:gd name="adj" fmla="val 7141"/>
              </a:avLst>
            </a:prstGeom>
            <a:solidFill>
              <a:srgbClr val="3C28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立方體 5"/>
            <p:cNvSpPr/>
            <p:nvPr/>
          </p:nvSpPr>
          <p:spPr>
            <a:xfrm>
              <a:off x="809400" y="2484620"/>
              <a:ext cx="1800000" cy="1800000"/>
            </a:xfrm>
            <a:prstGeom prst="cube">
              <a:avLst>
                <a:gd name="adj" fmla="val 7141"/>
              </a:avLst>
            </a:prstGeom>
            <a:solidFill>
              <a:srgbClr val="8BF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立方體 3"/>
            <p:cNvSpPr/>
            <p:nvPr/>
          </p:nvSpPr>
          <p:spPr>
            <a:xfrm>
              <a:off x="609600" y="2694985"/>
              <a:ext cx="1800000" cy="1800000"/>
            </a:xfrm>
            <a:prstGeom prst="cube">
              <a:avLst>
                <a:gd name="adj" fmla="val 714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142301" y="2110254"/>
            <a:ext cx="1632469" cy="1905961"/>
            <a:chOff x="1877751" y="3038942"/>
            <a:chExt cx="1632469" cy="1905961"/>
          </a:xfrm>
        </p:grpSpPr>
        <p:sp>
          <p:nvSpPr>
            <p:cNvPr id="8" name="立方體 7"/>
            <p:cNvSpPr/>
            <p:nvPr/>
          </p:nvSpPr>
          <p:spPr>
            <a:xfrm>
              <a:off x="2610220" y="3038942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立方體 8"/>
            <p:cNvSpPr/>
            <p:nvPr/>
          </p:nvSpPr>
          <p:spPr>
            <a:xfrm>
              <a:off x="2410420" y="3249307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立方體 9"/>
            <p:cNvSpPr/>
            <p:nvPr/>
          </p:nvSpPr>
          <p:spPr>
            <a:xfrm>
              <a:off x="2077551" y="3834538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立方體 10"/>
            <p:cNvSpPr/>
            <p:nvPr/>
          </p:nvSpPr>
          <p:spPr>
            <a:xfrm>
              <a:off x="1877751" y="4044903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 rot="18664918">
              <a:off x="2053828" y="3362562"/>
              <a:ext cx="1157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441901" y="2331830"/>
            <a:ext cx="1272469" cy="1545961"/>
            <a:chOff x="3177351" y="3260518"/>
            <a:chExt cx="1272469" cy="1545961"/>
          </a:xfrm>
        </p:grpSpPr>
        <p:sp>
          <p:nvSpPr>
            <p:cNvPr id="13" name="立方體 12"/>
            <p:cNvSpPr/>
            <p:nvPr/>
          </p:nvSpPr>
          <p:spPr>
            <a:xfrm>
              <a:off x="3909820" y="3260518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立方體 13"/>
            <p:cNvSpPr/>
            <p:nvPr/>
          </p:nvSpPr>
          <p:spPr>
            <a:xfrm>
              <a:off x="3710020" y="3470883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立方體 14"/>
            <p:cNvSpPr/>
            <p:nvPr/>
          </p:nvSpPr>
          <p:spPr>
            <a:xfrm>
              <a:off x="3377151" y="4056114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立方體 15"/>
            <p:cNvSpPr/>
            <p:nvPr/>
          </p:nvSpPr>
          <p:spPr>
            <a:xfrm>
              <a:off x="3177351" y="4266479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 rot="18664918">
              <a:off x="3520660" y="3530518"/>
              <a:ext cx="540000" cy="54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334974" y="2458608"/>
            <a:ext cx="1002469" cy="1275961"/>
            <a:chOff x="4070424" y="3387296"/>
            <a:chExt cx="1002469" cy="1275961"/>
          </a:xfrm>
        </p:grpSpPr>
        <p:sp>
          <p:nvSpPr>
            <p:cNvPr id="18" name="立方體 17"/>
            <p:cNvSpPr/>
            <p:nvPr/>
          </p:nvSpPr>
          <p:spPr>
            <a:xfrm>
              <a:off x="4802893" y="3387296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立方體 18"/>
            <p:cNvSpPr/>
            <p:nvPr/>
          </p:nvSpPr>
          <p:spPr>
            <a:xfrm>
              <a:off x="4603093" y="3597661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立方體 19"/>
            <p:cNvSpPr/>
            <p:nvPr/>
          </p:nvSpPr>
          <p:spPr>
            <a:xfrm>
              <a:off x="4270224" y="4182892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立方體 20"/>
            <p:cNvSpPr/>
            <p:nvPr/>
          </p:nvSpPr>
          <p:spPr>
            <a:xfrm>
              <a:off x="4070424" y="4393257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18664918">
              <a:off x="4283632" y="3660189"/>
              <a:ext cx="501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076211" y="2552100"/>
            <a:ext cx="869269" cy="1142761"/>
            <a:chOff x="4811661" y="3480788"/>
            <a:chExt cx="869269" cy="1142761"/>
          </a:xfrm>
        </p:grpSpPr>
        <p:sp>
          <p:nvSpPr>
            <p:cNvPr id="23" name="立方體 22"/>
            <p:cNvSpPr/>
            <p:nvPr/>
          </p:nvSpPr>
          <p:spPr>
            <a:xfrm>
              <a:off x="5544130" y="3480788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立方體 23"/>
            <p:cNvSpPr/>
            <p:nvPr/>
          </p:nvSpPr>
          <p:spPr>
            <a:xfrm>
              <a:off x="5344330" y="3691153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立方體 24"/>
            <p:cNvSpPr/>
            <p:nvPr/>
          </p:nvSpPr>
          <p:spPr>
            <a:xfrm>
              <a:off x="5011461" y="4276384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立方體 25"/>
            <p:cNvSpPr/>
            <p:nvPr/>
          </p:nvSpPr>
          <p:spPr>
            <a:xfrm>
              <a:off x="4811661" y="4486749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 rot="18664918">
              <a:off x="5041352" y="3728714"/>
              <a:ext cx="368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1982241" y="4029508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1/2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139765" y="3975768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1/4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94470" y="3980914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1/8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09014" y="3969522"/>
            <a:ext cx="15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1/16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5786638" y="2489445"/>
            <a:ext cx="1002469" cy="1275961"/>
            <a:chOff x="4070424" y="3387296"/>
            <a:chExt cx="1002469" cy="1275961"/>
          </a:xfrm>
        </p:grpSpPr>
        <p:sp>
          <p:nvSpPr>
            <p:cNvPr id="37" name="立方體 36"/>
            <p:cNvSpPr/>
            <p:nvPr/>
          </p:nvSpPr>
          <p:spPr>
            <a:xfrm>
              <a:off x="4802893" y="3387296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/>
            <p:nvPr/>
          </p:nvSpPr>
          <p:spPr>
            <a:xfrm>
              <a:off x="4603093" y="3597661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4270224" y="4182892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4070424" y="4393257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 rot="18664918">
              <a:off x="4283632" y="3660189"/>
              <a:ext cx="501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644488" y="2259889"/>
            <a:ext cx="1272469" cy="1545961"/>
            <a:chOff x="3177351" y="3260518"/>
            <a:chExt cx="1272469" cy="1545961"/>
          </a:xfrm>
        </p:grpSpPr>
        <p:sp>
          <p:nvSpPr>
            <p:cNvPr id="43" name="立方體 42"/>
            <p:cNvSpPr/>
            <p:nvPr/>
          </p:nvSpPr>
          <p:spPr>
            <a:xfrm>
              <a:off x="3909820" y="3260518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立方體 43"/>
            <p:cNvSpPr/>
            <p:nvPr/>
          </p:nvSpPr>
          <p:spPr>
            <a:xfrm>
              <a:off x="3710020" y="3470883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立方體 44"/>
            <p:cNvSpPr/>
            <p:nvPr/>
          </p:nvSpPr>
          <p:spPr>
            <a:xfrm>
              <a:off x="3377151" y="4056114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立方體 45"/>
            <p:cNvSpPr/>
            <p:nvPr/>
          </p:nvSpPr>
          <p:spPr>
            <a:xfrm>
              <a:off x="3177351" y="4266479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 rot="18664918">
              <a:off x="3520660" y="3530518"/>
              <a:ext cx="540000" cy="54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7814356" y="1946284"/>
            <a:ext cx="1632469" cy="1905961"/>
            <a:chOff x="1877751" y="3038942"/>
            <a:chExt cx="1632469" cy="1905961"/>
          </a:xfrm>
        </p:grpSpPr>
        <p:sp>
          <p:nvSpPr>
            <p:cNvPr id="49" name="立方體 48"/>
            <p:cNvSpPr/>
            <p:nvPr/>
          </p:nvSpPr>
          <p:spPr>
            <a:xfrm>
              <a:off x="2610220" y="3038942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2410420" y="3249307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立方體 50"/>
            <p:cNvSpPr/>
            <p:nvPr/>
          </p:nvSpPr>
          <p:spPr>
            <a:xfrm>
              <a:off x="2077551" y="3834538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立方體 51"/>
            <p:cNvSpPr/>
            <p:nvPr/>
          </p:nvSpPr>
          <p:spPr>
            <a:xfrm>
              <a:off x="1877751" y="4044903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 rot="18664918">
              <a:off x="2053828" y="3362562"/>
              <a:ext cx="1157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5404985" y="3975704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1/8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294388" y="4016148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1/4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638743" y="4062610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1/2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58" name="立方體 57"/>
          <p:cNvSpPr/>
          <p:nvPr/>
        </p:nvSpPr>
        <p:spPr>
          <a:xfrm>
            <a:off x="10109405" y="2000128"/>
            <a:ext cx="1472995" cy="1458980"/>
          </a:xfrm>
          <a:prstGeom prst="cube">
            <a:avLst>
              <a:gd name="adj" fmla="val 714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/>
          <p:cNvSpPr/>
          <p:nvPr/>
        </p:nvSpPr>
        <p:spPr>
          <a:xfrm>
            <a:off x="9945902" y="2170638"/>
            <a:ext cx="1472995" cy="1458980"/>
          </a:xfrm>
          <a:prstGeom prst="cube">
            <a:avLst>
              <a:gd name="adj" fmla="val 714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立方體 59"/>
          <p:cNvSpPr/>
          <p:nvPr/>
        </p:nvSpPr>
        <p:spPr>
          <a:xfrm>
            <a:off x="9782400" y="2341148"/>
            <a:ext cx="1472995" cy="1458980"/>
          </a:xfrm>
          <a:prstGeom prst="cube">
            <a:avLst>
              <a:gd name="adj" fmla="val 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立方體 60"/>
          <p:cNvSpPr/>
          <p:nvPr/>
        </p:nvSpPr>
        <p:spPr>
          <a:xfrm>
            <a:off x="9610146" y="2524930"/>
            <a:ext cx="1472995" cy="1458980"/>
          </a:xfrm>
          <a:prstGeom prst="cube">
            <a:avLst>
              <a:gd name="adj" fmla="val 714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立方體 61"/>
          <p:cNvSpPr/>
          <p:nvPr/>
        </p:nvSpPr>
        <p:spPr>
          <a:xfrm>
            <a:off x="9454996" y="2688900"/>
            <a:ext cx="1472995" cy="1458980"/>
          </a:xfrm>
          <a:prstGeom prst="cube">
            <a:avLst>
              <a:gd name="adj" fmla="val 7141"/>
            </a:avLst>
          </a:prstGeom>
          <a:solidFill>
            <a:srgbClr val="8BF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9697386" y="4143793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42938" y="4029507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Image</a:t>
            </a:r>
            <a:endParaRPr lang="zh-TW" altLang="en-US" dirty="0"/>
          </a:p>
        </p:txBody>
      </p:sp>
      <p:sp>
        <p:nvSpPr>
          <p:cNvPr id="65" name="向右箭號 64"/>
          <p:cNvSpPr/>
          <p:nvPr/>
        </p:nvSpPr>
        <p:spPr>
          <a:xfrm>
            <a:off x="1982241" y="4669561"/>
            <a:ext cx="3626639" cy="54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右箭號 65"/>
          <p:cNvSpPr/>
          <p:nvPr/>
        </p:nvSpPr>
        <p:spPr>
          <a:xfrm>
            <a:off x="5791166" y="4687125"/>
            <a:ext cx="3626639" cy="5432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991887" y="5129671"/>
            <a:ext cx="147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158335" y="5098221"/>
            <a:ext cx="147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9533189" y="1001879"/>
            <a:ext cx="252799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Pixel-level</a:t>
            </a:r>
          </a:p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4034" y="2148811"/>
            <a:ext cx="1800000" cy="1800000"/>
            <a:chOff x="609600" y="2274255"/>
            <a:chExt cx="2199600" cy="2220730"/>
          </a:xfrm>
        </p:grpSpPr>
        <p:sp>
          <p:nvSpPr>
            <p:cNvPr id="5" name="立方體 4"/>
            <p:cNvSpPr/>
            <p:nvPr/>
          </p:nvSpPr>
          <p:spPr>
            <a:xfrm>
              <a:off x="1009200" y="2274255"/>
              <a:ext cx="1800000" cy="1800000"/>
            </a:xfrm>
            <a:prstGeom prst="cube">
              <a:avLst>
                <a:gd name="adj" fmla="val 7141"/>
              </a:avLst>
            </a:prstGeom>
            <a:solidFill>
              <a:srgbClr val="3C28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立方體 5"/>
            <p:cNvSpPr/>
            <p:nvPr/>
          </p:nvSpPr>
          <p:spPr>
            <a:xfrm>
              <a:off x="809400" y="2484620"/>
              <a:ext cx="1800000" cy="1800000"/>
            </a:xfrm>
            <a:prstGeom prst="cube">
              <a:avLst>
                <a:gd name="adj" fmla="val 7141"/>
              </a:avLst>
            </a:prstGeom>
            <a:solidFill>
              <a:srgbClr val="8BF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立方體 3"/>
            <p:cNvSpPr/>
            <p:nvPr/>
          </p:nvSpPr>
          <p:spPr>
            <a:xfrm>
              <a:off x="609600" y="2694985"/>
              <a:ext cx="1800000" cy="1800000"/>
            </a:xfrm>
            <a:prstGeom prst="cube">
              <a:avLst>
                <a:gd name="adj" fmla="val 714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142301" y="2110254"/>
            <a:ext cx="1632469" cy="1905961"/>
            <a:chOff x="1877751" y="3038942"/>
            <a:chExt cx="1632469" cy="1905961"/>
          </a:xfrm>
        </p:grpSpPr>
        <p:sp>
          <p:nvSpPr>
            <p:cNvPr id="8" name="立方體 7"/>
            <p:cNvSpPr/>
            <p:nvPr/>
          </p:nvSpPr>
          <p:spPr>
            <a:xfrm>
              <a:off x="2610220" y="3038942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立方體 8"/>
            <p:cNvSpPr/>
            <p:nvPr/>
          </p:nvSpPr>
          <p:spPr>
            <a:xfrm>
              <a:off x="2410420" y="3249307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立方體 9"/>
            <p:cNvSpPr/>
            <p:nvPr/>
          </p:nvSpPr>
          <p:spPr>
            <a:xfrm>
              <a:off x="2077551" y="3834538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立方體 10"/>
            <p:cNvSpPr/>
            <p:nvPr/>
          </p:nvSpPr>
          <p:spPr>
            <a:xfrm>
              <a:off x="1877751" y="4044903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 rot="18664918">
              <a:off x="2053828" y="3362562"/>
              <a:ext cx="1157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441901" y="2331830"/>
            <a:ext cx="1272469" cy="1545961"/>
            <a:chOff x="3177351" y="3260518"/>
            <a:chExt cx="1272469" cy="1545961"/>
          </a:xfrm>
        </p:grpSpPr>
        <p:sp>
          <p:nvSpPr>
            <p:cNvPr id="13" name="立方體 12"/>
            <p:cNvSpPr/>
            <p:nvPr/>
          </p:nvSpPr>
          <p:spPr>
            <a:xfrm>
              <a:off x="3909820" y="3260518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立方體 13"/>
            <p:cNvSpPr/>
            <p:nvPr/>
          </p:nvSpPr>
          <p:spPr>
            <a:xfrm>
              <a:off x="3710020" y="3470883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立方體 14"/>
            <p:cNvSpPr/>
            <p:nvPr/>
          </p:nvSpPr>
          <p:spPr>
            <a:xfrm>
              <a:off x="3377151" y="4056114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立方體 15"/>
            <p:cNvSpPr/>
            <p:nvPr/>
          </p:nvSpPr>
          <p:spPr>
            <a:xfrm>
              <a:off x="3177351" y="4266479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 rot="18664918">
              <a:off x="3520660" y="3530518"/>
              <a:ext cx="540000" cy="54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334974" y="2458608"/>
            <a:ext cx="1002469" cy="1275961"/>
            <a:chOff x="4070424" y="3387296"/>
            <a:chExt cx="1002469" cy="1275961"/>
          </a:xfrm>
        </p:grpSpPr>
        <p:sp>
          <p:nvSpPr>
            <p:cNvPr id="18" name="立方體 17"/>
            <p:cNvSpPr/>
            <p:nvPr/>
          </p:nvSpPr>
          <p:spPr>
            <a:xfrm>
              <a:off x="4802893" y="3387296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立方體 18"/>
            <p:cNvSpPr/>
            <p:nvPr/>
          </p:nvSpPr>
          <p:spPr>
            <a:xfrm>
              <a:off x="4603093" y="3597661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立方體 19"/>
            <p:cNvSpPr/>
            <p:nvPr/>
          </p:nvSpPr>
          <p:spPr>
            <a:xfrm>
              <a:off x="4270224" y="4182892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立方體 20"/>
            <p:cNvSpPr/>
            <p:nvPr/>
          </p:nvSpPr>
          <p:spPr>
            <a:xfrm>
              <a:off x="4070424" y="4393257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18664918">
              <a:off x="4283632" y="3660189"/>
              <a:ext cx="501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076211" y="2552100"/>
            <a:ext cx="869269" cy="1142761"/>
            <a:chOff x="4811661" y="3480788"/>
            <a:chExt cx="869269" cy="1142761"/>
          </a:xfrm>
        </p:grpSpPr>
        <p:sp>
          <p:nvSpPr>
            <p:cNvPr id="23" name="立方體 22"/>
            <p:cNvSpPr/>
            <p:nvPr/>
          </p:nvSpPr>
          <p:spPr>
            <a:xfrm>
              <a:off x="5544130" y="3480788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立方體 23"/>
            <p:cNvSpPr/>
            <p:nvPr/>
          </p:nvSpPr>
          <p:spPr>
            <a:xfrm>
              <a:off x="5344330" y="3691153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立方體 24"/>
            <p:cNvSpPr/>
            <p:nvPr/>
          </p:nvSpPr>
          <p:spPr>
            <a:xfrm>
              <a:off x="5011461" y="4276384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立方體 25"/>
            <p:cNvSpPr/>
            <p:nvPr/>
          </p:nvSpPr>
          <p:spPr>
            <a:xfrm>
              <a:off x="4811661" y="4486749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 rot="18664918">
              <a:off x="5041352" y="3728714"/>
              <a:ext cx="368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1982241" y="4029508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1/2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139765" y="3975768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1/4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94470" y="3980914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1/8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09014" y="3969522"/>
            <a:ext cx="15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1/16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5786638" y="2489445"/>
            <a:ext cx="1002469" cy="1275961"/>
            <a:chOff x="4070424" y="3387296"/>
            <a:chExt cx="1002469" cy="1275961"/>
          </a:xfrm>
        </p:grpSpPr>
        <p:sp>
          <p:nvSpPr>
            <p:cNvPr id="37" name="立方體 36"/>
            <p:cNvSpPr/>
            <p:nvPr/>
          </p:nvSpPr>
          <p:spPr>
            <a:xfrm>
              <a:off x="4802893" y="3387296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/>
            <p:nvPr/>
          </p:nvSpPr>
          <p:spPr>
            <a:xfrm>
              <a:off x="4603093" y="3597661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4270224" y="4182892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4070424" y="4393257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 rot="18664918">
              <a:off x="4283632" y="3660189"/>
              <a:ext cx="501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644488" y="2259889"/>
            <a:ext cx="1272469" cy="1545961"/>
            <a:chOff x="3177351" y="3260518"/>
            <a:chExt cx="1272469" cy="1545961"/>
          </a:xfrm>
        </p:grpSpPr>
        <p:sp>
          <p:nvSpPr>
            <p:cNvPr id="43" name="立方體 42"/>
            <p:cNvSpPr/>
            <p:nvPr/>
          </p:nvSpPr>
          <p:spPr>
            <a:xfrm>
              <a:off x="3909820" y="3260518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立方體 43"/>
            <p:cNvSpPr/>
            <p:nvPr/>
          </p:nvSpPr>
          <p:spPr>
            <a:xfrm>
              <a:off x="3710020" y="3470883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立方體 44"/>
            <p:cNvSpPr/>
            <p:nvPr/>
          </p:nvSpPr>
          <p:spPr>
            <a:xfrm>
              <a:off x="3377151" y="4056114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立方體 45"/>
            <p:cNvSpPr/>
            <p:nvPr/>
          </p:nvSpPr>
          <p:spPr>
            <a:xfrm>
              <a:off x="3177351" y="4266479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 rot="18664918">
              <a:off x="3520660" y="3530518"/>
              <a:ext cx="540000" cy="54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5404985" y="3975704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1/8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294388" y="4016148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1/4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638743" y="4062610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1/2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58" name="立方體 57"/>
          <p:cNvSpPr/>
          <p:nvPr/>
        </p:nvSpPr>
        <p:spPr>
          <a:xfrm>
            <a:off x="8465291" y="2353894"/>
            <a:ext cx="900000" cy="900000"/>
          </a:xfrm>
          <a:prstGeom prst="cube">
            <a:avLst>
              <a:gd name="adj" fmla="val 714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/>
          <p:cNvSpPr/>
          <p:nvPr/>
        </p:nvSpPr>
        <p:spPr>
          <a:xfrm>
            <a:off x="8301788" y="2524404"/>
            <a:ext cx="900000" cy="900000"/>
          </a:xfrm>
          <a:prstGeom prst="cube">
            <a:avLst>
              <a:gd name="adj" fmla="val 714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立方體 59"/>
          <p:cNvSpPr/>
          <p:nvPr/>
        </p:nvSpPr>
        <p:spPr>
          <a:xfrm>
            <a:off x="8138286" y="2694914"/>
            <a:ext cx="900000" cy="900000"/>
          </a:xfrm>
          <a:prstGeom prst="cube">
            <a:avLst>
              <a:gd name="adj" fmla="val 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立方體 60"/>
          <p:cNvSpPr/>
          <p:nvPr/>
        </p:nvSpPr>
        <p:spPr>
          <a:xfrm>
            <a:off x="7966032" y="2878696"/>
            <a:ext cx="900000" cy="900000"/>
          </a:xfrm>
          <a:prstGeom prst="cube">
            <a:avLst>
              <a:gd name="adj" fmla="val 714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立方體 61"/>
          <p:cNvSpPr/>
          <p:nvPr/>
        </p:nvSpPr>
        <p:spPr>
          <a:xfrm>
            <a:off x="7810882" y="3042666"/>
            <a:ext cx="900000" cy="900000"/>
          </a:xfrm>
          <a:prstGeom prst="cube">
            <a:avLst>
              <a:gd name="adj" fmla="val 7141"/>
            </a:avLst>
          </a:prstGeom>
          <a:solidFill>
            <a:srgbClr val="8BF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542938" y="4029507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Image</a:t>
            </a:r>
            <a:endParaRPr lang="zh-TW" altLang="en-US" dirty="0"/>
          </a:p>
        </p:txBody>
      </p:sp>
      <p:sp>
        <p:nvSpPr>
          <p:cNvPr id="65" name="向右箭號 64"/>
          <p:cNvSpPr/>
          <p:nvPr/>
        </p:nvSpPr>
        <p:spPr>
          <a:xfrm>
            <a:off x="1982241" y="4669561"/>
            <a:ext cx="3626639" cy="54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右箭號 65"/>
          <p:cNvSpPr/>
          <p:nvPr/>
        </p:nvSpPr>
        <p:spPr>
          <a:xfrm>
            <a:off x="5791166" y="4687125"/>
            <a:ext cx="3626639" cy="5432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991887" y="5129671"/>
            <a:ext cx="147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158335" y="5098221"/>
            <a:ext cx="147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916957" y="1511697"/>
            <a:ext cx="19681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Pixel-level</a:t>
            </a:r>
          </a:p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立方體 69"/>
          <p:cNvSpPr/>
          <p:nvPr/>
        </p:nvSpPr>
        <p:spPr>
          <a:xfrm>
            <a:off x="10620548" y="2183058"/>
            <a:ext cx="1472995" cy="1458980"/>
          </a:xfrm>
          <a:prstGeom prst="cube">
            <a:avLst>
              <a:gd name="adj" fmla="val 714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立方體 70"/>
          <p:cNvSpPr/>
          <p:nvPr/>
        </p:nvSpPr>
        <p:spPr>
          <a:xfrm>
            <a:off x="10457045" y="2353568"/>
            <a:ext cx="1472995" cy="1458980"/>
          </a:xfrm>
          <a:prstGeom prst="cube">
            <a:avLst>
              <a:gd name="adj" fmla="val 714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立方體 71"/>
          <p:cNvSpPr/>
          <p:nvPr/>
        </p:nvSpPr>
        <p:spPr>
          <a:xfrm>
            <a:off x="10293543" y="2524078"/>
            <a:ext cx="1472995" cy="1458980"/>
          </a:xfrm>
          <a:prstGeom prst="cube">
            <a:avLst>
              <a:gd name="adj" fmla="val 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立方體 72"/>
          <p:cNvSpPr/>
          <p:nvPr/>
        </p:nvSpPr>
        <p:spPr>
          <a:xfrm>
            <a:off x="10121289" y="2707860"/>
            <a:ext cx="1472995" cy="1458980"/>
          </a:xfrm>
          <a:prstGeom prst="cube">
            <a:avLst>
              <a:gd name="adj" fmla="val 714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立方體 73"/>
          <p:cNvSpPr/>
          <p:nvPr/>
        </p:nvSpPr>
        <p:spPr>
          <a:xfrm>
            <a:off x="9966139" y="2871830"/>
            <a:ext cx="1472995" cy="1458980"/>
          </a:xfrm>
          <a:prstGeom prst="cube">
            <a:avLst>
              <a:gd name="adj" fmla="val 7141"/>
            </a:avLst>
          </a:prstGeom>
          <a:solidFill>
            <a:srgbClr val="8BF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10208529" y="4326723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9417805" y="3464569"/>
            <a:ext cx="54833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8855619" y="3585599"/>
            <a:ext cx="12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Bilinear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4034" y="2148811"/>
            <a:ext cx="1800000" cy="1800000"/>
            <a:chOff x="609600" y="2274255"/>
            <a:chExt cx="2199600" cy="2220730"/>
          </a:xfrm>
        </p:grpSpPr>
        <p:sp>
          <p:nvSpPr>
            <p:cNvPr id="5" name="立方體 4"/>
            <p:cNvSpPr/>
            <p:nvPr/>
          </p:nvSpPr>
          <p:spPr>
            <a:xfrm>
              <a:off x="1009200" y="2274255"/>
              <a:ext cx="1800000" cy="1800000"/>
            </a:xfrm>
            <a:prstGeom prst="cube">
              <a:avLst>
                <a:gd name="adj" fmla="val 7141"/>
              </a:avLst>
            </a:prstGeom>
            <a:solidFill>
              <a:srgbClr val="3C28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立方體 5"/>
            <p:cNvSpPr/>
            <p:nvPr/>
          </p:nvSpPr>
          <p:spPr>
            <a:xfrm>
              <a:off x="809400" y="2484620"/>
              <a:ext cx="1800000" cy="1800000"/>
            </a:xfrm>
            <a:prstGeom prst="cube">
              <a:avLst>
                <a:gd name="adj" fmla="val 7141"/>
              </a:avLst>
            </a:prstGeom>
            <a:solidFill>
              <a:srgbClr val="8BF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立方體 3"/>
            <p:cNvSpPr/>
            <p:nvPr/>
          </p:nvSpPr>
          <p:spPr>
            <a:xfrm>
              <a:off x="609600" y="2694985"/>
              <a:ext cx="1800000" cy="1800000"/>
            </a:xfrm>
            <a:prstGeom prst="cube">
              <a:avLst>
                <a:gd name="adj" fmla="val 714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142301" y="2110254"/>
            <a:ext cx="1632469" cy="1905961"/>
            <a:chOff x="1877751" y="3038942"/>
            <a:chExt cx="1632469" cy="1905961"/>
          </a:xfrm>
        </p:grpSpPr>
        <p:sp>
          <p:nvSpPr>
            <p:cNvPr id="8" name="立方體 7"/>
            <p:cNvSpPr/>
            <p:nvPr/>
          </p:nvSpPr>
          <p:spPr>
            <a:xfrm>
              <a:off x="2610220" y="3038942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立方體 8"/>
            <p:cNvSpPr/>
            <p:nvPr/>
          </p:nvSpPr>
          <p:spPr>
            <a:xfrm>
              <a:off x="2410420" y="3249307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立方體 9"/>
            <p:cNvSpPr/>
            <p:nvPr/>
          </p:nvSpPr>
          <p:spPr>
            <a:xfrm>
              <a:off x="2077551" y="3834538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立方體 10"/>
            <p:cNvSpPr/>
            <p:nvPr/>
          </p:nvSpPr>
          <p:spPr>
            <a:xfrm>
              <a:off x="1877751" y="4044903"/>
              <a:ext cx="900000" cy="90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 rot="18664918">
              <a:off x="2053828" y="3362562"/>
              <a:ext cx="1157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441901" y="2331830"/>
            <a:ext cx="1272469" cy="1545961"/>
            <a:chOff x="3177351" y="3260518"/>
            <a:chExt cx="1272469" cy="1545961"/>
          </a:xfrm>
        </p:grpSpPr>
        <p:sp>
          <p:nvSpPr>
            <p:cNvPr id="13" name="立方體 12"/>
            <p:cNvSpPr/>
            <p:nvPr/>
          </p:nvSpPr>
          <p:spPr>
            <a:xfrm>
              <a:off x="3909820" y="3260518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立方體 13"/>
            <p:cNvSpPr/>
            <p:nvPr/>
          </p:nvSpPr>
          <p:spPr>
            <a:xfrm>
              <a:off x="3710020" y="3470883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立方體 14"/>
            <p:cNvSpPr/>
            <p:nvPr/>
          </p:nvSpPr>
          <p:spPr>
            <a:xfrm>
              <a:off x="3377151" y="4056114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立方體 15"/>
            <p:cNvSpPr/>
            <p:nvPr/>
          </p:nvSpPr>
          <p:spPr>
            <a:xfrm>
              <a:off x="3177351" y="4266479"/>
              <a:ext cx="540000" cy="54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 rot="18664918">
              <a:off x="3520660" y="3530518"/>
              <a:ext cx="540000" cy="54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334974" y="2458608"/>
            <a:ext cx="1002469" cy="1275961"/>
            <a:chOff x="4070424" y="3387296"/>
            <a:chExt cx="1002469" cy="1275961"/>
          </a:xfrm>
        </p:grpSpPr>
        <p:sp>
          <p:nvSpPr>
            <p:cNvPr id="18" name="立方體 17"/>
            <p:cNvSpPr/>
            <p:nvPr/>
          </p:nvSpPr>
          <p:spPr>
            <a:xfrm>
              <a:off x="4802893" y="3387296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立方體 18"/>
            <p:cNvSpPr/>
            <p:nvPr/>
          </p:nvSpPr>
          <p:spPr>
            <a:xfrm>
              <a:off x="4603093" y="3597661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立方體 19"/>
            <p:cNvSpPr/>
            <p:nvPr/>
          </p:nvSpPr>
          <p:spPr>
            <a:xfrm>
              <a:off x="4270224" y="4182892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立方體 20"/>
            <p:cNvSpPr/>
            <p:nvPr/>
          </p:nvSpPr>
          <p:spPr>
            <a:xfrm>
              <a:off x="4070424" y="4393257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18664918">
              <a:off x="4283632" y="3660189"/>
              <a:ext cx="501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076211" y="2552100"/>
            <a:ext cx="869269" cy="1142761"/>
            <a:chOff x="4811661" y="3480788"/>
            <a:chExt cx="869269" cy="1142761"/>
          </a:xfrm>
        </p:grpSpPr>
        <p:sp>
          <p:nvSpPr>
            <p:cNvPr id="23" name="立方體 22"/>
            <p:cNvSpPr/>
            <p:nvPr/>
          </p:nvSpPr>
          <p:spPr>
            <a:xfrm>
              <a:off x="5544130" y="3480788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立方體 23"/>
            <p:cNvSpPr/>
            <p:nvPr/>
          </p:nvSpPr>
          <p:spPr>
            <a:xfrm>
              <a:off x="5344330" y="3691153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立方體 24"/>
            <p:cNvSpPr/>
            <p:nvPr/>
          </p:nvSpPr>
          <p:spPr>
            <a:xfrm>
              <a:off x="5011461" y="4276384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立方體 25"/>
            <p:cNvSpPr/>
            <p:nvPr/>
          </p:nvSpPr>
          <p:spPr>
            <a:xfrm>
              <a:off x="4811661" y="4486749"/>
              <a:ext cx="136800" cy="136800"/>
            </a:xfrm>
            <a:prstGeom prst="cube">
              <a:avLst>
                <a:gd name="adj" fmla="val 714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 rot="18664918">
              <a:off x="5041352" y="3728714"/>
              <a:ext cx="368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1982241" y="4029508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1/2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139765" y="3975768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1/4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94470" y="3980914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1/8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09014" y="3969522"/>
            <a:ext cx="15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1/16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5786638" y="2489445"/>
            <a:ext cx="1002469" cy="1275961"/>
            <a:chOff x="4070424" y="3387296"/>
            <a:chExt cx="1002469" cy="1275961"/>
          </a:xfrm>
        </p:grpSpPr>
        <p:sp>
          <p:nvSpPr>
            <p:cNvPr id="37" name="立方體 36"/>
            <p:cNvSpPr/>
            <p:nvPr/>
          </p:nvSpPr>
          <p:spPr>
            <a:xfrm>
              <a:off x="4802893" y="3387296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/>
            <p:nvPr/>
          </p:nvSpPr>
          <p:spPr>
            <a:xfrm>
              <a:off x="4603093" y="3597661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4270224" y="4182892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4070424" y="4393257"/>
              <a:ext cx="270000" cy="270000"/>
            </a:xfrm>
            <a:prstGeom prst="cube">
              <a:avLst>
                <a:gd name="adj" fmla="val 714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 rot="18664918">
              <a:off x="4283632" y="3660189"/>
              <a:ext cx="501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5404985" y="3975704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1/8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294388" y="4016148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1/4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sp>
        <p:nvSpPr>
          <p:cNvPr id="58" name="立方體 57"/>
          <p:cNvSpPr/>
          <p:nvPr/>
        </p:nvSpPr>
        <p:spPr>
          <a:xfrm>
            <a:off x="7276186" y="2605856"/>
            <a:ext cx="450000" cy="450000"/>
          </a:xfrm>
          <a:prstGeom prst="cube">
            <a:avLst>
              <a:gd name="adj" fmla="val 714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/>
          <p:cNvSpPr/>
          <p:nvPr/>
        </p:nvSpPr>
        <p:spPr>
          <a:xfrm>
            <a:off x="7112683" y="2776366"/>
            <a:ext cx="450000" cy="450000"/>
          </a:xfrm>
          <a:prstGeom prst="cube">
            <a:avLst>
              <a:gd name="adj" fmla="val 714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立方體 59"/>
          <p:cNvSpPr/>
          <p:nvPr/>
        </p:nvSpPr>
        <p:spPr>
          <a:xfrm>
            <a:off x="6949181" y="2946876"/>
            <a:ext cx="450000" cy="450000"/>
          </a:xfrm>
          <a:prstGeom prst="cube">
            <a:avLst>
              <a:gd name="adj" fmla="val 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立方體 60"/>
          <p:cNvSpPr/>
          <p:nvPr/>
        </p:nvSpPr>
        <p:spPr>
          <a:xfrm>
            <a:off x="6776927" y="3130658"/>
            <a:ext cx="450000" cy="450000"/>
          </a:xfrm>
          <a:prstGeom prst="cube">
            <a:avLst>
              <a:gd name="adj" fmla="val 714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立方體 61"/>
          <p:cNvSpPr/>
          <p:nvPr/>
        </p:nvSpPr>
        <p:spPr>
          <a:xfrm>
            <a:off x="6621777" y="3294628"/>
            <a:ext cx="450000" cy="450000"/>
          </a:xfrm>
          <a:prstGeom prst="cube">
            <a:avLst>
              <a:gd name="adj" fmla="val 7141"/>
            </a:avLst>
          </a:prstGeom>
          <a:solidFill>
            <a:srgbClr val="8BF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542938" y="4029507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Image</a:t>
            </a:r>
            <a:endParaRPr lang="zh-TW" altLang="en-US" dirty="0"/>
          </a:p>
        </p:txBody>
      </p:sp>
      <p:sp>
        <p:nvSpPr>
          <p:cNvPr id="65" name="向右箭號 64"/>
          <p:cNvSpPr/>
          <p:nvPr/>
        </p:nvSpPr>
        <p:spPr>
          <a:xfrm>
            <a:off x="1982241" y="4669561"/>
            <a:ext cx="3626639" cy="54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右箭號 65"/>
          <p:cNvSpPr/>
          <p:nvPr/>
        </p:nvSpPr>
        <p:spPr>
          <a:xfrm>
            <a:off x="5791166" y="4687125"/>
            <a:ext cx="3626639" cy="5432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991887" y="5129671"/>
            <a:ext cx="147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158335" y="5098221"/>
            <a:ext cx="147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564074" y="1712364"/>
            <a:ext cx="19681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Pixel-level</a:t>
            </a:r>
          </a:p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立方體 69"/>
          <p:cNvSpPr/>
          <p:nvPr/>
        </p:nvSpPr>
        <p:spPr>
          <a:xfrm>
            <a:off x="10620548" y="2183058"/>
            <a:ext cx="1472995" cy="1458980"/>
          </a:xfrm>
          <a:prstGeom prst="cube">
            <a:avLst>
              <a:gd name="adj" fmla="val 714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立方體 70"/>
          <p:cNvSpPr/>
          <p:nvPr/>
        </p:nvSpPr>
        <p:spPr>
          <a:xfrm>
            <a:off x="10457045" y="2353568"/>
            <a:ext cx="1472995" cy="1458980"/>
          </a:xfrm>
          <a:prstGeom prst="cube">
            <a:avLst>
              <a:gd name="adj" fmla="val 714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立方體 71"/>
          <p:cNvSpPr/>
          <p:nvPr/>
        </p:nvSpPr>
        <p:spPr>
          <a:xfrm>
            <a:off x="10293543" y="2524078"/>
            <a:ext cx="1472995" cy="1458980"/>
          </a:xfrm>
          <a:prstGeom prst="cube">
            <a:avLst>
              <a:gd name="adj" fmla="val 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立方體 72"/>
          <p:cNvSpPr/>
          <p:nvPr/>
        </p:nvSpPr>
        <p:spPr>
          <a:xfrm>
            <a:off x="10121289" y="2707860"/>
            <a:ext cx="1472995" cy="1458980"/>
          </a:xfrm>
          <a:prstGeom prst="cube">
            <a:avLst>
              <a:gd name="adj" fmla="val 714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立方體 73"/>
          <p:cNvSpPr/>
          <p:nvPr/>
        </p:nvSpPr>
        <p:spPr>
          <a:xfrm>
            <a:off x="9966139" y="2871830"/>
            <a:ext cx="1472995" cy="1458980"/>
          </a:xfrm>
          <a:prstGeom prst="cube">
            <a:avLst>
              <a:gd name="adj" fmla="val 7141"/>
            </a:avLst>
          </a:prstGeom>
          <a:solidFill>
            <a:srgbClr val="8BF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10208529" y="4326723"/>
            <a:ext cx="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 </a:t>
            </a:r>
          </a:p>
          <a:p>
            <a:pPr algn="ctr"/>
            <a:r>
              <a:rPr lang="en-US" altLang="zh-TW" dirty="0" smtClean="0"/>
              <a:t>scale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8056880" y="3416096"/>
            <a:ext cx="19092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8247097" y="2507690"/>
            <a:ext cx="12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Bilinear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Elan_offical_1">
  <a:themeElements>
    <a:clrScheme name="ELAN">
      <a:dk1>
        <a:srgbClr val="174567"/>
      </a:dk1>
      <a:lt1>
        <a:sysClr val="window" lastClr="FFFFFF"/>
      </a:lt1>
      <a:dk2>
        <a:srgbClr val="226597"/>
      </a:dk2>
      <a:lt2>
        <a:srgbClr val="5AA8BA"/>
      </a:lt2>
      <a:accent1>
        <a:srgbClr val="226597"/>
      </a:accent1>
      <a:accent2>
        <a:srgbClr val="BCDDEA"/>
      </a:accent2>
      <a:accent3>
        <a:srgbClr val="87C0CD"/>
      </a:accent3>
      <a:accent4>
        <a:srgbClr val="D4EFF2"/>
      </a:accent4>
      <a:accent5>
        <a:srgbClr val="FFCD3F"/>
      </a:accent5>
      <a:accent6>
        <a:srgbClr val="FF7058"/>
      </a:accent6>
      <a:hlink>
        <a:srgbClr val="5AA8BA"/>
      </a:hlink>
      <a:folHlink>
        <a:srgbClr val="174567"/>
      </a:folHlink>
    </a:clrScheme>
    <a:fontScheme name="ELAN">
      <a:majorFont>
        <a:latin typeface="Malgun Gothic"/>
        <a:ea typeface="微軟正黑體"/>
        <a:cs typeface=""/>
      </a:majorFont>
      <a:minorFont>
        <a:latin typeface="Malgun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offical_1" id="{332A494B-E58A-4F9C-B363-6181245B2500}" vid="{9B141AF5-CA3F-475F-A25B-70D355CE2EC0}"/>
    </a:ext>
  </a:extLst>
</a:theme>
</file>

<file path=ppt/theme/theme3.xml><?xml version="1.0" encoding="utf-8"?>
<a:theme xmlns:a="http://schemas.openxmlformats.org/drawingml/2006/main" name="1_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lan_cu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cute" id="{FF8741B8-EDCE-4455-9F86-075CCB984380}" vid="{F37D2246-8A9B-4B1F-A722-FF88679CB1EF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19152</TotalTime>
  <Words>508</Words>
  <Application>Microsoft Office PowerPoint</Application>
  <PresentationFormat>寬螢幕</PresentationFormat>
  <Paragraphs>155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15</vt:i4>
      </vt:variant>
    </vt:vector>
  </HeadingPairs>
  <TitlesOfParts>
    <vt:vector size="32" baseType="lpstr">
      <vt:lpstr>Malgun Gothic</vt:lpstr>
      <vt:lpstr>Microsoft YaHei UI Light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Wingdings 2</vt:lpstr>
      <vt:lpstr>佈景主題2</vt:lpstr>
      <vt:lpstr>Elan_offical_1</vt:lpstr>
      <vt:lpstr>1_Office 佈景主題</vt:lpstr>
      <vt:lpstr>2_Office 佈景主題</vt:lpstr>
      <vt:lpstr>Office 佈景主題</vt:lpstr>
      <vt:lpstr>Elan_cute</vt:lpstr>
      <vt:lpstr>深度學習 Pytorch手把手實作 影像分割</vt:lpstr>
      <vt:lpstr>Introduction</vt:lpstr>
      <vt:lpstr>Deep Learning: Feature Extractor</vt:lpstr>
      <vt:lpstr>What is image segmentation?</vt:lpstr>
      <vt:lpstr>Image segmentation architectures</vt:lpstr>
      <vt:lpstr>Image segmentation architectures</vt:lpstr>
      <vt:lpstr>Semantic Segmentation</vt:lpstr>
      <vt:lpstr>Semantic Segmentation</vt:lpstr>
      <vt:lpstr>Semantic Segmentation</vt:lpstr>
      <vt:lpstr>Semantic Segmentation</vt:lpstr>
      <vt:lpstr>Hand-by-hand pytorch implementation.</vt:lpstr>
      <vt:lpstr>Dataset (VOC 2007)</vt:lpstr>
      <vt:lpstr>Dataset (VOC 2007)</vt:lpstr>
      <vt:lpstr>UNet Structure</vt:lpstr>
      <vt:lpstr>Hand-by-hand pytorch implementation.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for  Statistical /Machine Learning</dc:title>
  <dc:creator>黃志勝</dc:creator>
  <cp:lastModifiedBy>chih-sheng Huang</cp:lastModifiedBy>
  <cp:revision>548</cp:revision>
  <dcterms:created xsi:type="dcterms:W3CDTF">2018-12-11T06:02:23Z</dcterms:created>
  <dcterms:modified xsi:type="dcterms:W3CDTF">2021-07-09T01:47:01Z</dcterms:modified>
</cp:coreProperties>
</file>