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6" r:id="rId4"/>
    <p:sldId id="297" r:id="rId5"/>
    <p:sldId id="298" r:id="rId6"/>
    <p:sldId id="293" r:id="rId7"/>
    <p:sldId id="300" r:id="rId8"/>
    <p:sldId id="299" r:id="rId9"/>
    <p:sldId id="301" r:id="rId10"/>
    <p:sldId id="302" r:id="rId11"/>
    <p:sldId id="303" r:id="rId12"/>
    <p:sldId id="304" r:id="rId13"/>
    <p:sldId id="305" r:id="rId14"/>
    <p:sldId id="307" r:id="rId15"/>
    <p:sldId id="308" r:id="rId16"/>
    <p:sldId id="309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tano, Andrew P." initials="MAP" lastIdx="4" clrIdx="0">
    <p:extLst>
      <p:ext uri="{19B8F6BF-5375-455C-9EA6-DF929625EA0E}">
        <p15:presenceInfo xmlns:p15="http://schemas.microsoft.com/office/powerpoint/2012/main" userId="S-1-5-21-3170149478-1107119013-4216347446-24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5" autoAdjust="0"/>
    <p:restoredTop sz="94660"/>
  </p:normalViewPr>
  <p:slideViewPr>
    <p:cSldViewPr snapToGrid="0">
      <p:cViewPr>
        <p:scale>
          <a:sx n="75" d="100"/>
          <a:sy n="75" d="100"/>
        </p:scale>
        <p:origin x="34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8T14:47:34.599" idx="1">
    <p:pos x="10" y="10"/>
    <p:text>testCell  = the cell being checked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8T14:48:37.202" idx="2">
    <p:pos x="10" y="10"/>
    <p:text>There is no change in turns to"Disable the change turns flag"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8T14:49:33.468" idx="3">
    <p:pos x="10" y="10"/>
    <p:text>change "Array of X index increases by 1" to "increment the index for Arryay X/O"</p:text>
    <p:extLst>
      <p:ext uri="{C676402C-5697-4E1C-873F-D02D1690AC5C}">
        <p15:threadingInfo xmlns:p15="http://schemas.microsoft.com/office/powerpoint/2012/main" timeZoneBias="360"/>
      </p:ext>
    </p:extLst>
  </p:cm>
  <p:cm authorId="1" dt="2016-11-28T14:51:18.084" idx="4">
    <p:pos x="10" y="106"/>
    <p:text>change "Thre is now a change in turns" to "Enable the change turns flag"</p:text>
    <p:extLst>
      <p:ext uri="{C676402C-5697-4E1C-873F-D02D1690AC5C}">
        <p15:threadingInfo xmlns:p15="http://schemas.microsoft.com/office/powerpoint/2012/main" timeZoneBias="360">
          <p15:parentCm authorId="1" idx="3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 Tac Toe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SHAJT</a:t>
            </a:r>
          </a:p>
        </p:txBody>
      </p:sp>
    </p:spTree>
    <p:extLst>
      <p:ext uri="{BB962C8B-B14F-4D97-AF65-F5344CB8AC3E}">
        <p14:creationId xmlns:p14="http://schemas.microsoft.com/office/powerpoint/2010/main" val="363719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modules were tested by developers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Profile Loader: Profile save, profile load, profile display</a:t>
            </a:r>
          </a:p>
          <a:p>
            <a:pPr lvl="1"/>
            <a:r>
              <a:rPr lang="en-US" dirty="0"/>
              <a:t>Game Manager: Game States, Check Board, Change turns, Turn AI on</a:t>
            </a:r>
          </a:p>
          <a:p>
            <a:pPr lvl="1"/>
            <a:r>
              <a:rPr lang="en-US" dirty="0"/>
              <a:t>AI:  Changing depth search, Calculating moves, Placing pieces</a:t>
            </a:r>
          </a:p>
        </p:txBody>
      </p:sp>
    </p:spTree>
    <p:extLst>
      <p:ext uri="{BB962C8B-B14F-4D97-AF65-F5344CB8AC3E}">
        <p14:creationId xmlns:p14="http://schemas.microsoft.com/office/powerpoint/2010/main" val="147547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integration tested by developers</a:t>
            </a:r>
          </a:p>
          <a:p>
            <a:r>
              <a:rPr lang="en-US" dirty="0"/>
              <a:t>Examples Include:</a:t>
            </a:r>
          </a:p>
          <a:p>
            <a:r>
              <a:rPr lang="en-US" dirty="0"/>
              <a:t>Switching Game Pieces – ensure players pieces alternate on clicks</a:t>
            </a:r>
          </a:p>
          <a:p>
            <a:r>
              <a:rPr lang="en-US" dirty="0"/>
              <a:t>Choose opponent – ensure UI decisions reflect in Game Manager</a:t>
            </a:r>
          </a:p>
          <a:p>
            <a:r>
              <a:rPr lang="en-US" dirty="0"/>
              <a:t>Placing a Game Piece on Board – ensure the piece places, graphically, state change, and victory conditions are checked</a:t>
            </a:r>
          </a:p>
        </p:txBody>
      </p:sp>
    </p:spTree>
    <p:extLst>
      <p:ext uri="{BB962C8B-B14F-4D97-AF65-F5344CB8AC3E}">
        <p14:creationId xmlns:p14="http://schemas.microsoft.com/office/powerpoint/2010/main" val="303061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Stream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124201"/>
          </a:xfrm>
        </p:spPr>
        <p:txBody>
          <a:bodyPr/>
          <a:lstStyle/>
          <a:p>
            <a:r>
              <a:rPr lang="en-US" dirty="0"/>
              <a:t>Tested the prototype in the computers of University of Houston-Downtown computer lab.</a:t>
            </a:r>
          </a:p>
        </p:txBody>
      </p:sp>
    </p:spTree>
    <p:extLst>
      <p:ext uri="{BB962C8B-B14F-4D97-AF65-F5344CB8AC3E}">
        <p14:creationId xmlns:p14="http://schemas.microsoft.com/office/powerpoint/2010/main" val="326892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0116"/>
            <a:ext cx="10018713" cy="3124201"/>
          </a:xfrm>
        </p:spPr>
        <p:txBody>
          <a:bodyPr/>
          <a:lstStyle/>
          <a:p>
            <a:r>
              <a:rPr lang="en-US" dirty="0"/>
              <a:t>Test interface against requirements and specification’s user interface</a:t>
            </a:r>
          </a:p>
          <a:p>
            <a:r>
              <a:rPr lang="en-US" dirty="0"/>
              <a:t>Test all the buttons on all screens.</a:t>
            </a:r>
          </a:p>
          <a:p>
            <a:r>
              <a:rPr lang="en-US" dirty="0"/>
              <a:t>Click all cells on the game grid</a:t>
            </a:r>
          </a:p>
          <a:p>
            <a:r>
              <a:rPr lang="en-US" dirty="0"/>
              <a:t>Entering a new user name</a:t>
            </a:r>
          </a:p>
          <a:p>
            <a:r>
              <a:rPr lang="en-US" dirty="0"/>
              <a:t>Tested Profile Loader sequence, Game Rounds sequence and AI sequence</a:t>
            </a:r>
          </a:p>
        </p:txBody>
      </p:sp>
    </p:spTree>
    <p:extLst>
      <p:ext uri="{BB962C8B-B14F-4D97-AF65-F5344CB8AC3E}">
        <p14:creationId xmlns:p14="http://schemas.microsoft.com/office/powerpoint/2010/main" val="365880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doing all applicable test cases, SQA reports back all the errors to developer</a:t>
            </a:r>
          </a:p>
          <a:p>
            <a:r>
              <a:rPr lang="en-US" dirty="0"/>
              <a:t>Developer makes changes and reports all changes back to SQA</a:t>
            </a:r>
          </a:p>
          <a:p>
            <a:r>
              <a:rPr lang="en-US" dirty="0"/>
              <a:t>SQA applies all test cases to the corrected code and make sure everything still works</a:t>
            </a:r>
          </a:p>
        </p:txBody>
      </p:sp>
    </p:spTree>
    <p:extLst>
      <p:ext uri="{BB962C8B-B14F-4D97-AF65-F5344CB8AC3E}">
        <p14:creationId xmlns:p14="http://schemas.microsoft.com/office/powerpoint/2010/main" val="373250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343658"/>
              </p:ext>
            </p:extLst>
          </p:nvPr>
        </p:nvGraphicFramePr>
        <p:xfrm>
          <a:off x="1535113" y="2362199"/>
          <a:ext cx="4725987" cy="39115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25987">
                  <a:extLst>
                    <a:ext uri="{9D8B030D-6E8A-4147-A177-3AD203B41FA5}">
                      <a16:colId xmlns:a16="http://schemas.microsoft.com/office/drawing/2014/main" val="4238574019"/>
                    </a:ext>
                  </a:extLst>
                </a:gridCol>
              </a:tblGrid>
              <a:tr h="13038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that user can play against AI in Easy Mode, confirm turns change,</a:t>
                      </a:r>
                      <a:r>
                        <a:rPr lang="en-US" baseline="0" dirty="0"/>
                        <a:t> and AI places a piece -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Passed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7902"/>
                  </a:ext>
                </a:extLst>
              </a:tr>
              <a:tr h="1303866">
                <a:tc>
                  <a:txBody>
                    <a:bodyPr/>
                    <a:lstStyle/>
                    <a:p>
                      <a:r>
                        <a:rPr lang="en-US" dirty="0"/>
                        <a:t>User was able to play a</a:t>
                      </a:r>
                      <a:r>
                        <a:rPr lang="en-US" baseline="0" dirty="0"/>
                        <a:t> against AI in easy mode for multiple rounds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7810"/>
                  </a:ext>
                </a:extLst>
              </a:tr>
              <a:tr h="1303866">
                <a:tc>
                  <a:txBody>
                    <a:bodyPr/>
                    <a:lstStyle/>
                    <a:p>
                      <a:r>
                        <a:rPr lang="en-US" dirty="0"/>
                        <a:t>Resolution: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781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24578"/>
              </p:ext>
            </p:extLst>
          </p:nvPr>
        </p:nvGraphicFramePr>
        <p:xfrm>
          <a:off x="6843713" y="2362199"/>
          <a:ext cx="4725987" cy="39115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25987">
                  <a:extLst>
                    <a:ext uri="{9D8B030D-6E8A-4147-A177-3AD203B41FA5}">
                      <a16:colId xmlns:a16="http://schemas.microsoft.com/office/drawing/2014/main" val="2341070889"/>
                    </a:ext>
                  </a:extLst>
                </a:gridCol>
              </a:tblGrid>
              <a:tr h="13038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Press the quit button</a:t>
                      </a:r>
                      <a:r>
                        <a:rPr lang="en-US" baseline="0" dirty="0"/>
                        <a:t> while user plays against AI on any difficult, return to main menu –</a:t>
                      </a:r>
                    </a:p>
                    <a:p>
                      <a:pPr algn="ctr"/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29443"/>
                  </a:ext>
                </a:extLst>
              </a:tr>
              <a:tr h="1303866">
                <a:tc>
                  <a:txBody>
                    <a:bodyPr/>
                    <a:lstStyle/>
                    <a:p>
                      <a:r>
                        <a:rPr lang="en-US" dirty="0"/>
                        <a:t>Quit button</a:t>
                      </a:r>
                      <a:r>
                        <a:rPr lang="en-US" baseline="0" dirty="0"/>
                        <a:t> responds, but does not reset board for next round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04949"/>
                  </a:ext>
                </a:extLst>
              </a:tr>
              <a:tr h="1303866">
                <a:tc>
                  <a:txBody>
                    <a:bodyPr/>
                    <a:lstStyle/>
                    <a:p>
                      <a:r>
                        <a:rPr lang="en-US" dirty="0"/>
                        <a:t>Resolution</a:t>
                      </a:r>
                      <a:r>
                        <a:rPr lang="en-US" baseline="0" dirty="0"/>
                        <a:t>: Added reset board reflexes to the Quit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2916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357084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2118"/>
              </p:ext>
            </p:extLst>
          </p:nvPr>
        </p:nvGraphicFramePr>
        <p:xfrm>
          <a:off x="1484311" y="2425699"/>
          <a:ext cx="4725987" cy="39115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25987">
                  <a:extLst>
                    <a:ext uri="{9D8B030D-6E8A-4147-A177-3AD203B41FA5}">
                      <a16:colId xmlns:a16="http://schemas.microsoft.com/office/drawing/2014/main" val="1699296998"/>
                    </a:ext>
                  </a:extLst>
                </a:gridCol>
              </a:tblGrid>
              <a:tr h="1303866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dk1"/>
                          </a:solidFill>
                        </a:rPr>
                        <a:t>While in in 2 player mode, player 1 presses “Turn on AI button”. AI plays against player 2 until round ends-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Passed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66903"/>
                  </a:ext>
                </a:extLst>
              </a:tr>
              <a:tr h="13038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Player</a:t>
                      </a:r>
                      <a:r>
                        <a:rPr lang="en-US" baseline="0" dirty="0"/>
                        <a:t> 1 pressed “Turn on AI” and player 2 was able to play against AI until the round was finished.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92256"/>
                  </a:ext>
                </a:extLst>
              </a:tr>
              <a:tr h="1303866">
                <a:tc>
                  <a:txBody>
                    <a:bodyPr/>
                    <a:lstStyle/>
                    <a:p>
                      <a:r>
                        <a:rPr lang="en-US" dirty="0"/>
                        <a:t>Resolution: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5142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9095"/>
              </p:ext>
            </p:extLst>
          </p:nvPr>
        </p:nvGraphicFramePr>
        <p:xfrm>
          <a:off x="6777037" y="2425699"/>
          <a:ext cx="4725987" cy="39115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25987">
                  <a:extLst>
                    <a:ext uri="{9D8B030D-6E8A-4147-A177-3AD203B41FA5}">
                      <a16:colId xmlns:a16="http://schemas.microsoft.com/office/drawing/2014/main" val="3246673572"/>
                    </a:ext>
                  </a:extLst>
                </a:gridCol>
              </a:tblGrid>
              <a:tr h="1303866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dk1"/>
                          </a:solidFill>
                        </a:rPr>
                        <a:t>Game record updates after each game round -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47853"/>
                  </a:ext>
                </a:extLst>
              </a:tr>
              <a:tr h="13038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Game</a:t>
                      </a:r>
                      <a:r>
                        <a:rPr lang="en-US" baseline="0" dirty="0"/>
                        <a:t> records does not load correctly when view in Match History immediately after a round, they do appear after a quit/reopen of the game.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41215"/>
                  </a:ext>
                </a:extLst>
              </a:tr>
              <a:tr h="1303866">
                <a:tc>
                  <a:txBody>
                    <a:bodyPr/>
                    <a:lstStyle/>
                    <a:p>
                      <a:r>
                        <a:rPr lang="en-US" dirty="0"/>
                        <a:t>Resolution:</a:t>
                      </a:r>
                      <a:r>
                        <a:rPr lang="en-US" baseline="0" dirty="0"/>
                        <a:t> Forced the Match History screen to reload all match histories and recalculate as it does on first load.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8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2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Released Product</a:t>
            </a:r>
          </a:p>
        </p:txBody>
      </p:sp>
    </p:spTree>
    <p:extLst>
      <p:ext uri="{BB962C8B-B14F-4D97-AF65-F5344CB8AC3E}">
        <p14:creationId xmlns:p14="http://schemas.microsoft.com/office/powerpoint/2010/main" val="156091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12357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359009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972" y="0"/>
            <a:ext cx="10018713" cy="1752599"/>
          </a:xfrm>
        </p:spPr>
        <p:txBody>
          <a:bodyPr/>
          <a:lstStyle/>
          <a:p>
            <a:r>
              <a:rPr lang="en-US" dirty="0"/>
              <a:t>Pseudo Code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03" y="1503730"/>
            <a:ext cx="6392849" cy="386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6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90" y="790206"/>
            <a:ext cx="6582210" cy="5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8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7" y="1628774"/>
            <a:ext cx="6000922" cy="35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4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442" y="1947152"/>
            <a:ext cx="10018713" cy="3124201"/>
          </a:xfrm>
        </p:spPr>
        <p:txBody>
          <a:bodyPr/>
          <a:lstStyle/>
          <a:p>
            <a:r>
              <a:rPr lang="en-US" dirty="0"/>
              <a:t>Testing Strategy</a:t>
            </a:r>
          </a:p>
          <a:p>
            <a:endParaRPr lang="en-US" dirty="0"/>
          </a:p>
          <a:p>
            <a:r>
              <a:rPr lang="en-US" dirty="0"/>
              <a:t>Test Scores </a:t>
            </a:r>
          </a:p>
          <a:p>
            <a:pPr lvl="1"/>
            <a:r>
              <a:rPr lang="en-US" dirty="0"/>
              <a:t>Unit, Integration, Job Stream, Interface, Regression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8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Execution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Inspection and Walkthrough</a:t>
            </a:r>
          </a:p>
          <a:p>
            <a:pPr lvl="1"/>
            <a:r>
              <a:rPr lang="en-US" dirty="0"/>
              <a:t>The whole group was involved </a:t>
            </a:r>
          </a:p>
          <a:p>
            <a:pPr lvl="1"/>
            <a:r>
              <a:rPr lang="en-US" dirty="0"/>
              <a:t>1 or 2 persons responsible for making changes to documents</a:t>
            </a:r>
          </a:p>
          <a:p>
            <a:pPr lvl="1"/>
            <a:r>
              <a:rPr lang="en-US" dirty="0"/>
              <a:t>Group decides unanimously if changes made to document are acceptable</a:t>
            </a:r>
          </a:p>
        </p:txBody>
      </p:sp>
    </p:spTree>
    <p:extLst>
      <p:ext uri="{BB962C8B-B14F-4D97-AF65-F5344CB8AC3E}">
        <p14:creationId xmlns:p14="http://schemas.microsoft.com/office/powerpoint/2010/main" val="195838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363580"/>
              </p:ext>
            </p:extLst>
          </p:nvPr>
        </p:nvGraphicFramePr>
        <p:xfrm>
          <a:off x="1484313" y="2667000"/>
          <a:ext cx="1001871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3274923628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851791898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1130106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9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  <a:r>
                        <a:rPr lang="en-US" baseline="0" dirty="0"/>
                        <a:t>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 and Black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 and Black</a:t>
                      </a:r>
                      <a:r>
                        <a:rPr lang="en-US" baseline="0" dirty="0"/>
                        <a:t>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Stream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  <a:r>
                        <a:rPr lang="en-US" baseline="0" dirty="0"/>
                        <a:t>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8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  <a:r>
                        <a:rPr lang="en-US" baseline="0" dirty="0"/>
                        <a:t>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</a:t>
                      </a:r>
                      <a:r>
                        <a:rPr lang="en-US" baseline="0" dirty="0"/>
                        <a:t>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  <a:r>
                        <a:rPr lang="en-US" baseline="0" dirty="0"/>
                        <a:t>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</a:t>
                      </a:r>
                      <a:r>
                        <a:rPr lang="en-US" baseline="0" dirty="0"/>
                        <a:t>and Group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085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  <a:r>
                        <a:rPr lang="en-US" baseline="0" dirty="0"/>
                        <a:t>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Developer</a:t>
                      </a:r>
                      <a:r>
                        <a:rPr lang="en-US" baseline="0" dirty="0"/>
                        <a:t> and SQA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67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  <a:r>
                        <a:rPr lang="en-US" baseline="0" dirty="0"/>
                        <a:t>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1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0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of  33 Test Cases</a:t>
            </a:r>
          </a:p>
          <a:p>
            <a:r>
              <a:rPr lang="EN-US" dirty="0"/>
              <a:t>28 passed </a:t>
            </a:r>
          </a:p>
          <a:p>
            <a:r>
              <a:rPr lang="EN-US" dirty="0"/>
              <a:t>5Failed</a:t>
            </a:r>
          </a:p>
        </p:txBody>
      </p:sp>
    </p:spTree>
    <p:extLst>
      <p:ext uri="{BB962C8B-B14F-4D97-AF65-F5344CB8AC3E}">
        <p14:creationId xmlns:p14="http://schemas.microsoft.com/office/powerpoint/2010/main" val="362333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366</TotalTime>
  <Words>513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Parallax</vt:lpstr>
      <vt:lpstr>Tic Tac Toe</vt:lpstr>
      <vt:lpstr>Detailed Design</vt:lpstr>
      <vt:lpstr>Pseudo Code</vt:lpstr>
      <vt:lpstr>PowerPoint Presentation</vt:lpstr>
      <vt:lpstr>PowerPoint Presentation</vt:lpstr>
      <vt:lpstr>Test Plan</vt:lpstr>
      <vt:lpstr>Non Execution Testing</vt:lpstr>
      <vt:lpstr>Test Strategy</vt:lpstr>
      <vt:lpstr>Test Scores</vt:lpstr>
      <vt:lpstr>Unit Testing</vt:lpstr>
      <vt:lpstr>Integration</vt:lpstr>
      <vt:lpstr>Job Stream Testing</vt:lpstr>
      <vt:lpstr>Interface Testing</vt:lpstr>
      <vt:lpstr>Regression Testing</vt:lpstr>
      <vt:lpstr>Test Cases</vt:lpstr>
      <vt:lpstr>Test Cases</vt:lpstr>
      <vt:lpstr>Released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White</dc:creator>
  <cp:lastModifiedBy>Bryant Montano</cp:lastModifiedBy>
  <cp:revision>41</cp:revision>
  <dcterms:created xsi:type="dcterms:W3CDTF">2016-10-31T00:33:14Z</dcterms:created>
  <dcterms:modified xsi:type="dcterms:W3CDTF">2016-12-05T02:05:10Z</dcterms:modified>
</cp:coreProperties>
</file>