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4"/>
  </p:notesMasterIdLst>
  <p:sldIdLst>
    <p:sldId id="301" r:id="rId4"/>
    <p:sldId id="323" r:id="rId5"/>
    <p:sldId id="327" r:id="rId6"/>
    <p:sldId id="322" r:id="rId7"/>
    <p:sldId id="324" r:id="rId8"/>
    <p:sldId id="308" r:id="rId9"/>
    <p:sldId id="328" r:id="rId10"/>
    <p:sldId id="329" r:id="rId11"/>
    <p:sldId id="318" r:id="rId12"/>
    <p:sldId id="321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izHOSS2LvE3Vc0fGeP6rDY3ZF3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1CA6EE-0A1F-4BDC-B1F0-C335B787169C}">
  <a:tblStyle styleId="{8D1CA6EE-0A1F-4BDC-B1F0-C335B787169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 autoAdjust="0"/>
    <p:restoredTop sz="72177" autoAdjust="0"/>
  </p:normalViewPr>
  <p:slideViewPr>
    <p:cSldViewPr snapToGrid="0">
      <p:cViewPr varScale="1">
        <p:scale>
          <a:sx n="90" d="100"/>
          <a:sy n="90" d="100"/>
        </p:scale>
        <p:origin x="77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34" Type="http://customschemas.google.com/relationships/presentationmetadata" Target="meta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File:1NumberOneInCircle.png" TargetMode="External"/><Relationship Id="rId1" Type="http://schemas.openxmlformats.org/officeDocument/2006/relationships/image" Target="../media/image16.png"/><Relationship Id="rId4" Type="http://schemas.openxmlformats.org/officeDocument/2006/relationships/hyperlink" Target="http://www.pngall.com/2-number-png/download/27623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en.wikipedia.org/wiki/File:1NumberOneInCircle.png" TargetMode="External"/><Relationship Id="rId1" Type="http://schemas.openxmlformats.org/officeDocument/2006/relationships/image" Target="../media/image16.png"/><Relationship Id="rId4" Type="http://schemas.openxmlformats.org/officeDocument/2006/relationships/hyperlink" Target="http://www.pngall.com/2-number-png/download/27623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446C46-5AD4-4587-98DD-BBCD8F299D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083209B-ED19-43B7-9421-5555A68A2393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C29A94DB-D173-4D03-B01E-9EFB79F145BA}" type="parTrans" cxnId="{5EB15EF0-52F2-45FD-9914-3935E69688CB}">
      <dgm:prSet/>
      <dgm:spPr/>
      <dgm:t>
        <a:bodyPr/>
        <a:lstStyle/>
        <a:p>
          <a:endParaRPr lang="en-US"/>
        </a:p>
      </dgm:t>
    </dgm:pt>
    <dgm:pt modelId="{AA0BFEFE-9415-41A9-99B8-DF59979142E5}" type="sibTrans" cxnId="{5EB15EF0-52F2-45FD-9914-3935E69688CB}">
      <dgm:prSet/>
      <dgm:spPr/>
      <dgm:t>
        <a:bodyPr/>
        <a:lstStyle/>
        <a:p>
          <a:endParaRPr lang="en-US"/>
        </a:p>
      </dgm:t>
    </dgm:pt>
    <dgm:pt modelId="{3D6C66AA-98C2-4A51-BC60-1A3732A11EEA}">
      <dgm:prSet/>
      <dgm:spPr/>
      <dgm:t>
        <a:bodyPr/>
        <a:lstStyle/>
        <a:p>
          <a:r>
            <a:rPr lang="en-US"/>
            <a:t>Data Cleaning</a:t>
          </a:r>
        </a:p>
      </dgm:t>
    </dgm:pt>
    <dgm:pt modelId="{1626AE1A-F16E-4BAE-BD2E-7D97F66A93FF}" type="parTrans" cxnId="{700C4222-5979-4E1C-AE7C-C01F3517E0E3}">
      <dgm:prSet/>
      <dgm:spPr/>
      <dgm:t>
        <a:bodyPr/>
        <a:lstStyle/>
        <a:p>
          <a:endParaRPr lang="en-US"/>
        </a:p>
      </dgm:t>
    </dgm:pt>
    <dgm:pt modelId="{03C124CB-CA38-4AAA-A5A7-663ED4AFABD9}" type="sibTrans" cxnId="{700C4222-5979-4E1C-AE7C-C01F3517E0E3}">
      <dgm:prSet/>
      <dgm:spPr/>
      <dgm:t>
        <a:bodyPr/>
        <a:lstStyle/>
        <a:p>
          <a:endParaRPr lang="en-US"/>
        </a:p>
      </dgm:t>
    </dgm:pt>
    <dgm:pt modelId="{C67969AF-5D72-4881-B26E-134A9CE07048}">
      <dgm:prSet/>
      <dgm:spPr/>
      <dgm:t>
        <a:bodyPr/>
        <a:lstStyle/>
        <a:p>
          <a:r>
            <a:rPr lang="en-US"/>
            <a:t>Baseline Method and Vectorization</a:t>
          </a:r>
        </a:p>
      </dgm:t>
    </dgm:pt>
    <dgm:pt modelId="{2E1BDF50-6D81-401B-B1F4-9F91B63B45CA}" type="parTrans" cxnId="{BD357DA5-110D-42F8-A312-382254FF3687}">
      <dgm:prSet/>
      <dgm:spPr/>
      <dgm:t>
        <a:bodyPr/>
        <a:lstStyle/>
        <a:p>
          <a:endParaRPr lang="en-US"/>
        </a:p>
      </dgm:t>
    </dgm:pt>
    <dgm:pt modelId="{CD6A475D-13D3-4DA2-A8CB-4E4096E96C6F}" type="sibTrans" cxnId="{BD357DA5-110D-42F8-A312-382254FF3687}">
      <dgm:prSet/>
      <dgm:spPr/>
      <dgm:t>
        <a:bodyPr/>
        <a:lstStyle/>
        <a:p>
          <a:endParaRPr lang="en-US"/>
        </a:p>
      </dgm:t>
    </dgm:pt>
    <dgm:pt modelId="{A4088511-2152-4573-A904-DCAB13219F67}">
      <dgm:prSet/>
      <dgm:spPr/>
      <dgm:t>
        <a:bodyPr/>
        <a:lstStyle/>
        <a:p>
          <a:r>
            <a:rPr lang="en-US"/>
            <a:t>Hypothesis Results</a:t>
          </a:r>
        </a:p>
      </dgm:t>
    </dgm:pt>
    <dgm:pt modelId="{945BEC8F-1C81-4360-A955-3AECFD56102E}" type="parTrans" cxnId="{431A15A4-88EB-41FC-9CE3-68BEE6A60EEA}">
      <dgm:prSet/>
      <dgm:spPr/>
      <dgm:t>
        <a:bodyPr/>
        <a:lstStyle/>
        <a:p>
          <a:endParaRPr lang="en-US"/>
        </a:p>
      </dgm:t>
    </dgm:pt>
    <dgm:pt modelId="{0E5E41F9-FA15-4521-986C-9A2E2AA23E12}" type="sibTrans" cxnId="{431A15A4-88EB-41FC-9CE3-68BEE6A60EEA}">
      <dgm:prSet/>
      <dgm:spPr/>
      <dgm:t>
        <a:bodyPr/>
        <a:lstStyle/>
        <a:p>
          <a:endParaRPr lang="en-US"/>
        </a:p>
      </dgm:t>
    </dgm:pt>
    <dgm:pt modelId="{7A590675-920B-4412-A731-568DF26CD032}">
      <dgm:prSet/>
      <dgm:spPr/>
      <dgm:t>
        <a:bodyPr/>
        <a:lstStyle/>
        <a:p>
          <a:r>
            <a:rPr lang="en-US"/>
            <a:t>Model results</a:t>
          </a:r>
        </a:p>
      </dgm:t>
    </dgm:pt>
    <dgm:pt modelId="{7C01FE29-8BF9-4F47-A7A3-39B643E8C349}" type="parTrans" cxnId="{A2DFBC5C-9C06-4729-8A70-460E88AE3778}">
      <dgm:prSet/>
      <dgm:spPr/>
      <dgm:t>
        <a:bodyPr/>
        <a:lstStyle/>
        <a:p>
          <a:endParaRPr lang="en-US"/>
        </a:p>
      </dgm:t>
    </dgm:pt>
    <dgm:pt modelId="{6FEC9617-3F9D-4D30-A2BC-61A61146FF0E}" type="sibTrans" cxnId="{A2DFBC5C-9C06-4729-8A70-460E88AE3778}">
      <dgm:prSet/>
      <dgm:spPr/>
      <dgm:t>
        <a:bodyPr/>
        <a:lstStyle/>
        <a:p>
          <a:endParaRPr lang="en-US"/>
        </a:p>
      </dgm:t>
    </dgm:pt>
    <dgm:pt modelId="{E6C110FA-8307-4CCE-890A-D6C37C49B575}">
      <dgm:prSet/>
      <dgm:spPr/>
      <dgm:t>
        <a:bodyPr/>
        <a:lstStyle/>
        <a:p>
          <a:r>
            <a:rPr lang="en-US"/>
            <a:t>Conclusion</a:t>
          </a:r>
        </a:p>
      </dgm:t>
    </dgm:pt>
    <dgm:pt modelId="{A741FC59-AFF1-49EE-A112-CA085D5D80E1}" type="parTrans" cxnId="{1A8D37AB-7692-4664-9182-3B91CAB45A28}">
      <dgm:prSet/>
      <dgm:spPr/>
      <dgm:t>
        <a:bodyPr/>
        <a:lstStyle/>
        <a:p>
          <a:endParaRPr lang="en-US"/>
        </a:p>
      </dgm:t>
    </dgm:pt>
    <dgm:pt modelId="{B7061535-F946-4D9D-A255-871F3497C83A}" type="sibTrans" cxnId="{1A8D37AB-7692-4664-9182-3B91CAB45A28}">
      <dgm:prSet/>
      <dgm:spPr/>
      <dgm:t>
        <a:bodyPr/>
        <a:lstStyle/>
        <a:p>
          <a:endParaRPr lang="en-US"/>
        </a:p>
      </dgm:t>
    </dgm:pt>
    <dgm:pt modelId="{A082A1C8-A274-44D0-86C5-6DAA0DE5EC1A}" type="pres">
      <dgm:prSet presAssocID="{D3446C46-5AD4-4587-98DD-BBCD8F299D21}" presName="root" presStyleCnt="0">
        <dgm:presLayoutVars>
          <dgm:dir/>
          <dgm:resizeHandles val="exact"/>
        </dgm:presLayoutVars>
      </dgm:prSet>
      <dgm:spPr/>
    </dgm:pt>
    <dgm:pt modelId="{F200B8DF-1CB6-4C7F-93DE-426BEAA19819}" type="pres">
      <dgm:prSet presAssocID="{B083209B-ED19-43B7-9421-5555A68A2393}" presName="compNode" presStyleCnt="0"/>
      <dgm:spPr/>
    </dgm:pt>
    <dgm:pt modelId="{33F594E6-B1C9-4BF8-BB3A-24B45D34FA86}" type="pres">
      <dgm:prSet presAssocID="{B083209B-ED19-43B7-9421-5555A68A2393}" presName="bgRect" presStyleLbl="bgShp" presStyleIdx="0" presStyleCnt="6"/>
      <dgm:spPr/>
    </dgm:pt>
    <dgm:pt modelId="{E7228905-8DD3-4501-BE0B-6D9D520BF360}" type="pres">
      <dgm:prSet presAssocID="{B083209B-ED19-43B7-9421-5555A68A239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Tracks"/>
        </a:ext>
      </dgm:extLst>
    </dgm:pt>
    <dgm:pt modelId="{CAB44444-77C0-44A7-9F22-E6FB082DD4D4}" type="pres">
      <dgm:prSet presAssocID="{B083209B-ED19-43B7-9421-5555A68A2393}" presName="spaceRect" presStyleCnt="0"/>
      <dgm:spPr/>
    </dgm:pt>
    <dgm:pt modelId="{0264ABB9-0D43-4EB7-83B5-E755CBF5EDF1}" type="pres">
      <dgm:prSet presAssocID="{B083209B-ED19-43B7-9421-5555A68A2393}" presName="parTx" presStyleLbl="revTx" presStyleIdx="0" presStyleCnt="6">
        <dgm:presLayoutVars>
          <dgm:chMax val="0"/>
          <dgm:chPref val="0"/>
        </dgm:presLayoutVars>
      </dgm:prSet>
      <dgm:spPr/>
    </dgm:pt>
    <dgm:pt modelId="{54065C94-382C-4218-BDE1-0D367B3D5533}" type="pres">
      <dgm:prSet presAssocID="{AA0BFEFE-9415-41A9-99B8-DF59979142E5}" presName="sibTrans" presStyleCnt="0"/>
      <dgm:spPr/>
    </dgm:pt>
    <dgm:pt modelId="{FDB1B9A2-7EC6-45F5-8E73-60779C80DF55}" type="pres">
      <dgm:prSet presAssocID="{3D6C66AA-98C2-4A51-BC60-1A3732A11EEA}" presName="compNode" presStyleCnt="0"/>
      <dgm:spPr/>
    </dgm:pt>
    <dgm:pt modelId="{B7A8CF1C-2698-47DB-B5D8-E7532D9BFAD1}" type="pres">
      <dgm:prSet presAssocID="{3D6C66AA-98C2-4A51-BC60-1A3732A11EEA}" presName="bgRect" presStyleLbl="bgShp" presStyleIdx="1" presStyleCnt="6"/>
      <dgm:spPr/>
    </dgm:pt>
    <dgm:pt modelId="{37440D04-B522-45FF-85F9-0A1698954488}" type="pres">
      <dgm:prSet presAssocID="{3D6C66AA-98C2-4A51-BC60-1A3732A11EE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DF9487-88D0-466A-A07F-D5A2347D0054}" type="pres">
      <dgm:prSet presAssocID="{3D6C66AA-98C2-4A51-BC60-1A3732A11EEA}" presName="spaceRect" presStyleCnt="0"/>
      <dgm:spPr/>
    </dgm:pt>
    <dgm:pt modelId="{02611588-FA7F-47F0-981E-5F26419A285F}" type="pres">
      <dgm:prSet presAssocID="{3D6C66AA-98C2-4A51-BC60-1A3732A11EEA}" presName="parTx" presStyleLbl="revTx" presStyleIdx="1" presStyleCnt="6">
        <dgm:presLayoutVars>
          <dgm:chMax val="0"/>
          <dgm:chPref val="0"/>
        </dgm:presLayoutVars>
      </dgm:prSet>
      <dgm:spPr/>
    </dgm:pt>
    <dgm:pt modelId="{6A461B4A-9BC5-43F1-A12F-2A2586D74DF3}" type="pres">
      <dgm:prSet presAssocID="{03C124CB-CA38-4AAA-A5A7-663ED4AFABD9}" presName="sibTrans" presStyleCnt="0"/>
      <dgm:spPr/>
    </dgm:pt>
    <dgm:pt modelId="{83AD12C9-59EA-4856-BCAD-9BC014C02444}" type="pres">
      <dgm:prSet presAssocID="{C67969AF-5D72-4881-B26E-134A9CE07048}" presName="compNode" presStyleCnt="0"/>
      <dgm:spPr/>
    </dgm:pt>
    <dgm:pt modelId="{953D78ED-D962-430D-B6F4-0A530DEFFE42}" type="pres">
      <dgm:prSet presAssocID="{C67969AF-5D72-4881-B26E-134A9CE07048}" presName="bgRect" presStyleLbl="bgShp" presStyleIdx="2" presStyleCnt="6"/>
      <dgm:spPr/>
    </dgm:pt>
    <dgm:pt modelId="{E66C4134-AC07-4F87-AFA1-BCFD4F8EE11F}" type="pres">
      <dgm:prSet presAssocID="{C67969AF-5D72-4881-B26E-134A9CE0704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8DFB65-393D-4EA1-8667-D16E038546BB}" type="pres">
      <dgm:prSet presAssocID="{C67969AF-5D72-4881-B26E-134A9CE07048}" presName="spaceRect" presStyleCnt="0"/>
      <dgm:spPr/>
    </dgm:pt>
    <dgm:pt modelId="{76444342-DDF8-46FD-9DA6-10D2511F9B80}" type="pres">
      <dgm:prSet presAssocID="{C67969AF-5D72-4881-B26E-134A9CE07048}" presName="parTx" presStyleLbl="revTx" presStyleIdx="2" presStyleCnt="6">
        <dgm:presLayoutVars>
          <dgm:chMax val="0"/>
          <dgm:chPref val="0"/>
        </dgm:presLayoutVars>
      </dgm:prSet>
      <dgm:spPr/>
    </dgm:pt>
    <dgm:pt modelId="{FACA3E97-FFB1-4FD8-909E-23F1FDA59BB3}" type="pres">
      <dgm:prSet presAssocID="{CD6A475D-13D3-4DA2-A8CB-4E4096E96C6F}" presName="sibTrans" presStyleCnt="0"/>
      <dgm:spPr/>
    </dgm:pt>
    <dgm:pt modelId="{EDA851F1-8699-4EB0-80AC-ECB20AE2672B}" type="pres">
      <dgm:prSet presAssocID="{A4088511-2152-4573-A904-DCAB13219F67}" presName="compNode" presStyleCnt="0"/>
      <dgm:spPr/>
    </dgm:pt>
    <dgm:pt modelId="{615B97C9-F86E-4395-98A7-05B1837C0B74}" type="pres">
      <dgm:prSet presAssocID="{A4088511-2152-4573-A904-DCAB13219F67}" presName="bgRect" presStyleLbl="bgShp" presStyleIdx="3" presStyleCnt="6"/>
      <dgm:spPr/>
    </dgm:pt>
    <dgm:pt modelId="{D6E2F6AC-CD77-4032-A00F-9DA5A06BBA24}" type="pres">
      <dgm:prSet presAssocID="{A4088511-2152-4573-A904-DCAB13219F6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9C39F47-05AF-4A86-8A0B-194491C1414C}" type="pres">
      <dgm:prSet presAssocID="{A4088511-2152-4573-A904-DCAB13219F67}" presName="spaceRect" presStyleCnt="0"/>
      <dgm:spPr/>
    </dgm:pt>
    <dgm:pt modelId="{0A0B36EA-0F44-4BCA-BB62-F92701F4BCAD}" type="pres">
      <dgm:prSet presAssocID="{A4088511-2152-4573-A904-DCAB13219F67}" presName="parTx" presStyleLbl="revTx" presStyleIdx="3" presStyleCnt="6">
        <dgm:presLayoutVars>
          <dgm:chMax val="0"/>
          <dgm:chPref val="0"/>
        </dgm:presLayoutVars>
      </dgm:prSet>
      <dgm:spPr/>
    </dgm:pt>
    <dgm:pt modelId="{7EFADE4D-F08D-45CF-B3F8-D2BD9A833EF2}" type="pres">
      <dgm:prSet presAssocID="{0E5E41F9-FA15-4521-986C-9A2E2AA23E12}" presName="sibTrans" presStyleCnt="0"/>
      <dgm:spPr/>
    </dgm:pt>
    <dgm:pt modelId="{40BF00AF-F110-4DC9-92DA-B0B04F429662}" type="pres">
      <dgm:prSet presAssocID="{7A590675-920B-4412-A731-568DF26CD032}" presName="compNode" presStyleCnt="0"/>
      <dgm:spPr/>
    </dgm:pt>
    <dgm:pt modelId="{70006E36-1443-46C5-928D-9DFB7A33C655}" type="pres">
      <dgm:prSet presAssocID="{7A590675-920B-4412-A731-568DF26CD032}" presName="bgRect" presStyleLbl="bgShp" presStyleIdx="4" presStyleCnt="6"/>
      <dgm:spPr/>
    </dgm:pt>
    <dgm:pt modelId="{D7D61F9E-4EC4-4E3A-8E1C-ED2EFC0CB9C0}" type="pres">
      <dgm:prSet presAssocID="{7A590675-920B-4412-A731-568DF26CD03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E74407D-66D4-40FF-85A7-533B97DE3817}" type="pres">
      <dgm:prSet presAssocID="{7A590675-920B-4412-A731-568DF26CD032}" presName="spaceRect" presStyleCnt="0"/>
      <dgm:spPr/>
    </dgm:pt>
    <dgm:pt modelId="{73EEE08B-B0A1-4201-9796-4364E43E66AC}" type="pres">
      <dgm:prSet presAssocID="{7A590675-920B-4412-A731-568DF26CD032}" presName="parTx" presStyleLbl="revTx" presStyleIdx="4" presStyleCnt="6">
        <dgm:presLayoutVars>
          <dgm:chMax val="0"/>
          <dgm:chPref val="0"/>
        </dgm:presLayoutVars>
      </dgm:prSet>
      <dgm:spPr/>
    </dgm:pt>
    <dgm:pt modelId="{51B0353A-AD16-4D05-A0BC-7037490EF875}" type="pres">
      <dgm:prSet presAssocID="{6FEC9617-3F9D-4D30-A2BC-61A61146FF0E}" presName="sibTrans" presStyleCnt="0"/>
      <dgm:spPr/>
    </dgm:pt>
    <dgm:pt modelId="{DF26ECC6-5E3D-41E2-89C0-1F0466EBCADA}" type="pres">
      <dgm:prSet presAssocID="{E6C110FA-8307-4CCE-890A-D6C37C49B575}" presName="compNode" presStyleCnt="0"/>
      <dgm:spPr/>
    </dgm:pt>
    <dgm:pt modelId="{EBC6D3F9-747B-4481-A53C-E52BE98B8F7F}" type="pres">
      <dgm:prSet presAssocID="{E6C110FA-8307-4CCE-890A-D6C37C49B575}" presName="bgRect" presStyleLbl="bgShp" presStyleIdx="5" presStyleCnt="6"/>
      <dgm:spPr/>
    </dgm:pt>
    <dgm:pt modelId="{4E517BE9-491C-47A1-8796-DE98246B93B2}" type="pres">
      <dgm:prSet presAssocID="{E6C110FA-8307-4CCE-890A-D6C37C49B57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B268BFD-5421-47AE-BF4F-22E45E35E2F4}" type="pres">
      <dgm:prSet presAssocID="{E6C110FA-8307-4CCE-890A-D6C37C49B575}" presName="spaceRect" presStyleCnt="0"/>
      <dgm:spPr/>
    </dgm:pt>
    <dgm:pt modelId="{D2F0850B-0A9C-4A65-ABE8-7F904FBF4B0C}" type="pres">
      <dgm:prSet presAssocID="{E6C110FA-8307-4CCE-890A-D6C37C49B57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C1B6319-E0B9-4A6F-A217-35AC8A185F6E}" type="presOf" srcId="{E6C110FA-8307-4CCE-890A-D6C37C49B575}" destId="{D2F0850B-0A9C-4A65-ABE8-7F904FBF4B0C}" srcOrd="0" destOrd="0" presId="urn:microsoft.com/office/officeart/2018/2/layout/IconVerticalSolidList"/>
    <dgm:cxn modelId="{700C4222-5979-4E1C-AE7C-C01F3517E0E3}" srcId="{D3446C46-5AD4-4587-98DD-BBCD8F299D21}" destId="{3D6C66AA-98C2-4A51-BC60-1A3732A11EEA}" srcOrd="1" destOrd="0" parTransId="{1626AE1A-F16E-4BAE-BD2E-7D97F66A93FF}" sibTransId="{03C124CB-CA38-4AAA-A5A7-663ED4AFABD9}"/>
    <dgm:cxn modelId="{ECC77A2D-C50A-4B2E-B17C-4BE24B28CEBE}" type="presOf" srcId="{B083209B-ED19-43B7-9421-5555A68A2393}" destId="{0264ABB9-0D43-4EB7-83B5-E755CBF5EDF1}" srcOrd="0" destOrd="0" presId="urn:microsoft.com/office/officeart/2018/2/layout/IconVerticalSolidList"/>
    <dgm:cxn modelId="{E6699142-6C26-49BF-8854-D7D81EC74AC4}" type="presOf" srcId="{7A590675-920B-4412-A731-568DF26CD032}" destId="{73EEE08B-B0A1-4201-9796-4364E43E66AC}" srcOrd="0" destOrd="0" presId="urn:microsoft.com/office/officeart/2018/2/layout/IconVerticalSolidList"/>
    <dgm:cxn modelId="{A3D54A4C-1072-49FB-A6FE-9933BCE58EEF}" type="presOf" srcId="{3D6C66AA-98C2-4A51-BC60-1A3732A11EEA}" destId="{02611588-FA7F-47F0-981E-5F26419A285F}" srcOrd="0" destOrd="0" presId="urn:microsoft.com/office/officeart/2018/2/layout/IconVerticalSolidList"/>
    <dgm:cxn modelId="{3E69335A-9F12-46E6-B261-ED3B1F97EF5C}" type="presOf" srcId="{C67969AF-5D72-4881-B26E-134A9CE07048}" destId="{76444342-DDF8-46FD-9DA6-10D2511F9B80}" srcOrd="0" destOrd="0" presId="urn:microsoft.com/office/officeart/2018/2/layout/IconVerticalSolidList"/>
    <dgm:cxn modelId="{A2DFBC5C-9C06-4729-8A70-460E88AE3778}" srcId="{D3446C46-5AD4-4587-98DD-BBCD8F299D21}" destId="{7A590675-920B-4412-A731-568DF26CD032}" srcOrd="4" destOrd="0" parTransId="{7C01FE29-8BF9-4F47-A7A3-39B643E8C349}" sibTransId="{6FEC9617-3F9D-4D30-A2BC-61A61146FF0E}"/>
    <dgm:cxn modelId="{DC8FDF75-8150-4B66-A15C-1B20D98C7AF1}" type="presOf" srcId="{A4088511-2152-4573-A904-DCAB13219F67}" destId="{0A0B36EA-0F44-4BCA-BB62-F92701F4BCAD}" srcOrd="0" destOrd="0" presId="urn:microsoft.com/office/officeart/2018/2/layout/IconVerticalSolidList"/>
    <dgm:cxn modelId="{CC0D7C89-B049-4771-84F3-10E9BB6FCE66}" type="presOf" srcId="{D3446C46-5AD4-4587-98DD-BBCD8F299D21}" destId="{A082A1C8-A274-44D0-86C5-6DAA0DE5EC1A}" srcOrd="0" destOrd="0" presId="urn:microsoft.com/office/officeart/2018/2/layout/IconVerticalSolidList"/>
    <dgm:cxn modelId="{431A15A4-88EB-41FC-9CE3-68BEE6A60EEA}" srcId="{D3446C46-5AD4-4587-98DD-BBCD8F299D21}" destId="{A4088511-2152-4573-A904-DCAB13219F67}" srcOrd="3" destOrd="0" parTransId="{945BEC8F-1C81-4360-A955-3AECFD56102E}" sibTransId="{0E5E41F9-FA15-4521-986C-9A2E2AA23E12}"/>
    <dgm:cxn modelId="{BD357DA5-110D-42F8-A312-382254FF3687}" srcId="{D3446C46-5AD4-4587-98DD-BBCD8F299D21}" destId="{C67969AF-5D72-4881-B26E-134A9CE07048}" srcOrd="2" destOrd="0" parTransId="{2E1BDF50-6D81-401B-B1F4-9F91B63B45CA}" sibTransId="{CD6A475D-13D3-4DA2-A8CB-4E4096E96C6F}"/>
    <dgm:cxn modelId="{1A8D37AB-7692-4664-9182-3B91CAB45A28}" srcId="{D3446C46-5AD4-4587-98DD-BBCD8F299D21}" destId="{E6C110FA-8307-4CCE-890A-D6C37C49B575}" srcOrd="5" destOrd="0" parTransId="{A741FC59-AFF1-49EE-A112-CA085D5D80E1}" sibTransId="{B7061535-F946-4D9D-A255-871F3497C83A}"/>
    <dgm:cxn modelId="{5EB15EF0-52F2-45FD-9914-3935E69688CB}" srcId="{D3446C46-5AD4-4587-98DD-BBCD8F299D21}" destId="{B083209B-ED19-43B7-9421-5555A68A2393}" srcOrd="0" destOrd="0" parTransId="{C29A94DB-D173-4D03-B01E-9EFB79F145BA}" sibTransId="{AA0BFEFE-9415-41A9-99B8-DF59979142E5}"/>
    <dgm:cxn modelId="{FE96317E-08C8-42D3-BCC9-6416538CF13C}" type="presParOf" srcId="{A082A1C8-A274-44D0-86C5-6DAA0DE5EC1A}" destId="{F200B8DF-1CB6-4C7F-93DE-426BEAA19819}" srcOrd="0" destOrd="0" presId="urn:microsoft.com/office/officeart/2018/2/layout/IconVerticalSolidList"/>
    <dgm:cxn modelId="{E61C0A9C-43F7-4350-9C9B-7A4A1546158C}" type="presParOf" srcId="{F200B8DF-1CB6-4C7F-93DE-426BEAA19819}" destId="{33F594E6-B1C9-4BF8-BB3A-24B45D34FA86}" srcOrd="0" destOrd="0" presId="urn:microsoft.com/office/officeart/2018/2/layout/IconVerticalSolidList"/>
    <dgm:cxn modelId="{BEAC9B9F-97D5-47CC-973E-F07F377E6243}" type="presParOf" srcId="{F200B8DF-1CB6-4C7F-93DE-426BEAA19819}" destId="{E7228905-8DD3-4501-BE0B-6D9D520BF360}" srcOrd="1" destOrd="0" presId="urn:microsoft.com/office/officeart/2018/2/layout/IconVerticalSolidList"/>
    <dgm:cxn modelId="{F8C56FD8-A7B2-45F5-A920-1317D8D4DAAC}" type="presParOf" srcId="{F200B8DF-1CB6-4C7F-93DE-426BEAA19819}" destId="{CAB44444-77C0-44A7-9F22-E6FB082DD4D4}" srcOrd="2" destOrd="0" presId="urn:microsoft.com/office/officeart/2018/2/layout/IconVerticalSolidList"/>
    <dgm:cxn modelId="{4C3B9ABD-B8A9-4B02-AFD1-D3DCA89F057B}" type="presParOf" srcId="{F200B8DF-1CB6-4C7F-93DE-426BEAA19819}" destId="{0264ABB9-0D43-4EB7-83B5-E755CBF5EDF1}" srcOrd="3" destOrd="0" presId="urn:microsoft.com/office/officeart/2018/2/layout/IconVerticalSolidList"/>
    <dgm:cxn modelId="{3AD417C0-2194-4DA1-91E6-A5B229850113}" type="presParOf" srcId="{A082A1C8-A274-44D0-86C5-6DAA0DE5EC1A}" destId="{54065C94-382C-4218-BDE1-0D367B3D5533}" srcOrd="1" destOrd="0" presId="urn:microsoft.com/office/officeart/2018/2/layout/IconVerticalSolidList"/>
    <dgm:cxn modelId="{373B8A59-05FB-4A8B-B033-EA7870BD9DFD}" type="presParOf" srcId="{A082A1C8-A274-44D0-86C5-6DAA0DE5EC1A}" destId="{FDB1B9A2-7EC6-45F5-8E73-60779C80DF55}" srcOrd="2" destOrd="0" presId="urn:microsoft.com/office/officeart/2018/2/layout/IconVerticalSolidList"/>
    <dgm:cxn modelId="{AB554C27-748D-4626-830C-E09EA9A7B010}" type="presParOf" srcId="{FDB1B9A2-7EC6-45F5-8E73-60779C80DF55}" destId="{B7A8CF1C-2698-47DB-B5D8-E7532D9BFAD1}" srcOrd="0" destOrd="0" presId="urn:microsoft.com/office/officeart/2018/2/layout/IconVerticalSolidList"/>
    <dgm:cxn modelId="{61E3621F-CFCB-44B6-BE71-45B9061C21D7}" type="presParOf" srcId="{FDB1B9A2-7EC6-45F5-8E73-60779C80DF55}" destId="{37440D04-B522-45FF-85F9-0A1698954488}" srcOrd="1" destOrd="0" presId="urn:microsoft.com/office/officeart/2018/2/layout/IconVerticalSolidList"/>
    <dgm:cxn modelId="{70C26A38-A570-4EDC-B052-E73F90C929D5}" type="presParOf" srcId="{FDB1B9A2-7EC6-45F5-8E73-60779C80DF55}" destId="{EBDF9487-88D0-466A-A07F-D5A2347D0054}" srcOrd="2" destOrd="0" presId="urn:microsoft.com/office/officeart/2018/2/layout/IconVerticalSolidList"/>
    <dgm:cxn modelId="{8B1A3A3C-1C96-461B-ACF4-EC9CB10F6612}" type="presParOf" srcId="{FDB1B9A2-7EC6-45F5-8E73-60779C80DF55}" destId="{02611588-FA7F-47F0-981E-5F26419A285F}" srcOrd="3" destOrd="0" presId="urn:microsoft.com/office/officeart/2018/2/layout/IconVerticalSolidList"/>
    <dgm:cxn modelId="{AA7C730A-0D8F-45AD-BE40-D6BD314ED06D}" type="presParOf" srcId="{A082A1C8-A274-44D0-86C5-6DAA0DE5EC1A}" destId="{6A461B4A-9BC5-43F1-A12F-2A2586D74DF3}" srcOrd="3" destOrd="0" presId="urn:microsoft.com/office/officeart/2018/2/layout/IconVerticalSolidList"/>
    <dgm:cxn modelId="{CA8689B4-E8EC-4DB6-BBC0-9CF175994518}" type="presParOf" srcId="{A082A1C8-A274-44D0-86C5-6DAA0DE5EC1A}" destId="{83AD12C9-59EA-4856-BCAD-9BC014C02444}" srcOrd="4" destOrd="0" presId="urn:microsoft.com/office/officeart/2018/2/layout/IconVerticalSolidList"/>
    <dgm:cxn modelId="{63D7FCAF-B56E-4963-89EE-1E90EF280B7C}" type="presParOf" srcId="{83AD12C9-59EA-4856-BCAD-9BC014C02444}" destId="{953D78ED-D962-430D-B6F4-0A530DEFFE42}" srcOrd="0" destOrd="0" presId="urn:microsoft.com/office/officeart/2018/2/layout/IconVerticalSolidList"/>
    <dgm:cxn modelId="{EFF2FA11-BEA4-4459-AFC8-1AB2A03AF45B}" type="presParOf" srcId="{83AD12C9-59EA-4856-BCAD-9BC014C02444}" destId="{E66C4134-AC07-4F87-AFA1-BCFD4F8EE11F}" srcOrd="1" destOrd="0" presId="urn:microsoft.com/office/officeart/2018/2/layout/IconVerticalSolidList"/>
    <dgm:cxn modelId="{C464035F-3C6D-4E2A-B5AE-7F1431AF8E47}" type="presParOf" srcId="{83AD12C9-59EA-4856-BCAD-9BC014C02444}" destId="{248DFB65-393D-4EA1-8667-D16E038546BB}" srcOrd="2" destOrd="0" presId="urn:microsoft.com/office/officeart/2018/2/layout/IconVerticalSolidList"/>
    <dgm:cxn modelId="{972656DF-2C1B-4565-92AC-0DDF5C7C3DA8}" type="presParOf" srcId="{83AD12C9-59EA-4856-BCAD-9BC014C02444}" destId="{76444342-DDF8-46FD-9DA6-10D2511F9B80}" srcOrd="3" destOrd="0" presId="urn:microsoft.com/office/officeart/2018/2/layout/IconVerticalSolidList"/>
    <dgm:cxn modelId="{A6E69C8D-C0BC-4A57-BCB2-F76F001A1CC8}" type="presParOf" srcId="{A082A1C8-A274-44D0-86C5-6DAA0DE5EC1A}" destId="{FACA3E97-FFB1-4FD8-909E-23F1FDA59BB3}" srcOrd="5" destOrd="0" presId="urn:microsoft.com/office/officeart/2018/2/layout/IconVerticalSolidList"/>
    <dgm:cxn modelId="{90FD3250-B6BA-49C6-B2CD-658EE4F17C5A}" type="presParOf" srcId="{A082A1C8-A274-44D0-86C5-6DAA0DE5EC1A}" destId="{EDA851F1-8699-4EB0-80AC-ECB20AE2672B}" srcOrd="6" destOrd="0" presId="urn:microsoft.com/office/officeart/2018/2/layout/IconVerticalSolidList"/>
    <dgm:cxn modelId="{FC29066A-2410-4B61-A569-0C86D5F47E96}" type="presParOf" srcId="{EDA851F1-8699-4EB0-80AC-ECB20AE2672B}" destId="{615B97C9-F86E-4395-98A7-05B1837C0B74}" srcOrd="0" destOrd="0" presId="urn:microsoft.com/office/officeart/2018/2/layout/IconVerticalSolidList"/>
    <dgm:cxn modelId="{19ECAC49-4388-47A4-8940-4FA222105A8E}" type="presParOf" srcId="{EDA851F1-8699-4EB0-80AC-ECB20AE2672B}" destId="{D6E2F6AC-CD77-4032-A00F-9DA5A06BBA24}" srcOrd="1" destOrd="0" presId="urn:microsoft.com/office/officeart/2018/2/layout/IconVerticalSolidList"/>
    <dgm:cxn modelId="{F59EB700-1E26-4B29-9E99-D89453E589F3}" type="presParOf" srcId="{EDA851F1-8699-4EB0-80AC-ECB20AE2672B}" destId="{89C39F47-05AF-4A86-8A0B-194491C1414C}" srcOrd="2" destOrd="0" presId="urn:microsoft.com/office/officeart/2018/2/layout/IconVerticalSolidList"/>
    <dgm:cxn modelId="{CE341D22-28F4-4E7B-B5BC-13A8A0CFCF1F}" type="presParOf" srcId="{EDA851F1-8699-4EB0-80AC-ECB20AE2672B}" destId="{0A0B36EA-0F44-4BCA-BB62-F92701F4BCAD}" srcOrd="3" destOrd="0" presId="urn:microsoft.com/office/officeart/2018/2/layout/IconVerticalSolidList"/>
    <dgm:cxn modelId="{A5A8A287-C76F-42C5-B810-67190C84E41A}" type="presParOf" srcId="{A082A1C8-A274-44D0-86C5-6DAA0DE5EC1A}" destId="{7EFADE4D-F08D-45CF-B3F8-D2BD9A833EF2}" srcOrd="7" destOrd="0" presId="urn:microsoft.com/office/officeart/2018/2/layout/IconVerticalSolidList"/>
    <dgm:cxn modelId="{53B12217-2587-4343-9CF9-A9A575CEB638}" type="presParOf" srcId="{A082A1C8-A274-44D0-86C5-6DAA0DE5EC1A}" destId="{40BF00AF-F110-4DC9-92DA-B0B04F429662}" srcOrd="8" destOrd="0" presId="urn:microsoft.com/office/officeart/2018/2/layout/IconVerticalSolidList"/>
    <dgm:cxn modelId="{25314BC3-303A-4E72-B82F-9C273C04002E}" type="presParOf" srcId="{40BF00AF-F110-4DC9-92DA-B0B04F429662}" destId="{70006E36-1443-46C5-928D-9DFB7A33C655}" srcOrd="0" destOrd="0" presId="urn:microsoft.com/office/officeart/2018/2/layout/IconVerticalSolidList"/>
    <dgm:cxn modelId="{6FB1C2DA-A104-4C51-9E4A-36648409ECD1}" type="presParOf" srcId="{40BF00AF-F110-4DC9-92DA-B0B04F429662}" destId="{D7D61F9E-4EC4-4E3A-8E1C-ED2EFC0CB9C0}" srcOrd="1" destOrd="0" presId="urn:microsoft.com/office/officeart/2018/2/layout/IconVerticalSolidList"/>
    <dgm:cxn modelId="{3A849342-21F2-49A3-A6C5-F90DC09F29FD}" type="presParOf" srcId="{40BF00AF-F110-4DC9-92DA-B0B04F429662}" destId="{CE74407D-66D4-40FF-85A7-533B97DE3817}" srcOrd="2" destOrd="0" presId="urn:microsoft.com/office/officeart/2018/2/layout/IconVerticalSolidList"/>
    <dgm:cxn modelId="{1C6E9AD8-4C72-400F-AD47-D0EA8D059183}" type="presParOf" srcId="{40BF00AF-F110-4DC9-92DA-B0B04F429662}" destId="{73EEE08B-B0A1-4201-9796-4364E43E66AC}" srcOrd="3" destOrd="0" presId="urn:microsoft.com/office/officeart/2018/2/layout/IconVerticalSolidList"/>
    <dgm:cxn modelId="{D1D049BC-2418-4473-A612-9DE014F96F5F}" type="presParOf" srcId="{A082A1C8-A274-44D0-86C5-6DAA0DE5EC1A}" destId="{51B0353A-AD16-4D05-A0BC-7037490EF875}" srcOrd="9" destOrd="0" presId="urn:microsoft.com/office/officeart/2018/2/layout/IconVerticalSolidList"/>
    <dgm:cxn modelId="{A9DCF9D3-8B97-4A1E-8C27-EE6B1E30ECD8}" type="presParOf" srcId="{A082A1C8-A274-44D0-86C5-6DAA0DE5EC1A}" destId="{DF26ECC6-5E3D-41E2-89C0-1F0466EBCADA}" srcOrd="10" destOrd="0" presId="urn:microsoft.com/office/officeart/2018/2/layout/IconVerticalSolidList"/>
    <dgm:cxn modelId="{2547CC8F-252A-45EE-9487-F1DC599833E4}" type="presParOf" srcId="{DF26ECC6-5E3D-41E2-89C0-1F0466EBCADA}" destId="{EBC6D3F9-747B-4481-A53C-E52BE98B8F7F}" srcOrd="0" destOrd="0" presId="urn:microsoft.com/office/officeart/2018/2/layout/IconVerticalSolidList"/>
    <dgm:cxn modelId="{7A07358C-7BE0-4118-BBCF-F119460EB1C4}" type="presParOf" srcId="{DF26ECC6-5E3D-41E2-89C0-1F0466EBCADA}" destId="{4E517BE9-491C-47A1-8796-DE98246B93B2}" srcOrd="1" destOrd="0" presId="urn:microsoft.com/office/officeart/2018/2/layout/IconVerticalSolidList"/>
    <dgm:cxn modelId="{B85A5DF9-7BEE-4DCB-9F7C-FDC60205FE5C}" type="presParOf" srcId="{DF26ECC6-5E3D-41E2-89C0-1F0466EBCADA}" destId="{8B268BFD-5421-47AE-BF4F-22E45E35E2F4}" srcOrd="2" destOrd="0" presId="urn:microsoft.com/office/officeart/2018/2/layout/IconVerticalSolidList"/>
    <dgm:cxn modelId="{F7E1D7B4-D9B4-4953-B2CA-CE86D3B03654}" type="presParOf" srcId="{DF26ECC6-5E3D-41E2-89C0-1F0466EBCADA}" destId="{D2F0850B-0A9C-4A65-ABE8-7F904FBF4B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FBEEE8-D1A7-6B45-ABF6-900AB826CEFC}" type="doc">
      <dgm:prSet loTypeId="urn:microsoft.com/office/officeart/2005/8/layout/vList3" loCatId="" qsTypeId="urn:microsoft.com/office/officeart/2005/8/quickstyle/simple2" qsCatId="simple" csTypeId="urn:microsoft.com/office/officeart/2005/8/colors/accent1_2" csCatId="accent1" phldr="1"/>
      <dgm:spPr/>
    </dgm:pt>
    <dgm:pt modelId="{BB356D6E-6360-3148-B1E1-E934095BBE56}">
      <dgm:prSet/>
      <dgm:spPr/>
      <dgm:t>
        <a:bodyPr/>
        <a:lstStyle/>
        <a:p>
          <a:r>
            <a:rPr lang="en-US" b="1" i="0" u="none" dirty="0"/>
            <a:t>Whether generating fake postings would improve model performance.</a:t>
          </a:r>
          <a:endParaRPr lang="en-US" dirty="0"/>
        </a:p>
      </dgm:t>
    </dgm:pt>
    <dgm:pt modelId="{BD933967-E325-4A40-8AB7-20F9B6BFC538}" type="parTrans" cxnId="{D25F502F-3FFA-2448-BCBF-C6919A5215F6}">
      <dgm:prSet/>
      <dgm:spPr/>
      <dgm:t>
        <a:bodyPr/>
        <a:lstStyle/>
        <a:p>
          <a:endParaRPr lang="en-US"/>
        </a:p>
      </dgm:t>
    </dgm:pt>
    <dgm:pt modelId="{B250A95C-DBFB-3A4D-9C52-66BD90C08809}" type="sibTrans" cxnId="{D25F502F-3FFA-2448-BCBF-C6919A5215F6}">
      <dgm:prSet/>
      <dgm:spPr/>
      <dgm:t>
        <a:bodyPr/>
        <a:lstStyle/>
        <a:p>
          <a:endParaRPr lang="en-US"/>
        </a:p>
      </dgm:t>
    </dgm:pt>
    <dgm:pt modelId="{1C277800-5855-2F4D-ADD7-A2F19008F4E2}">
      <dgm:prSet/>
      <dgm:spPr/>
      <dgm:t>
        <a:bodyPr/>
        <a:lstStyle/>
        <a:p>
          <a:r>
            <a:rPr lang="en-US" b="1" i="0" u="none" dirty="0"/>
            <a:t>Whether semi-supervised learning would improve model performance.</a:t>
          </a:r>
          <a:endParaRPr lang="en-US" b="0" dirty="0"/>
        </a:p>
      </dgm:t>
    </dgm:pt>
    <dgm:pt modelId="{C07B7F1D-9B4E-9F49-9259-33E74A7235C0}" type="parTrans" cxnId="{FDA8A519-6E25-5D42-A34F-8C4B5FD0FF47}">
      <dgm:prSet/>
      <dgm:spPr/>
      <dgm:t>
        <a:bodyPr/>
        <a:lstStyle/>
        <a:p>
          <a:endParaRPr lang="en-US"/>
        </a:p>
      </dgm:t>
    </dgm:pt>
    <dgm:pt modelId="{F94C4937-5323-3640-97DA-82032DF32826}" type="sibTrans" cxnId="{FDA8A519-6E25-5D42-A34F-8C4B5FD0FF47}">
      <dgm:prSet/>
      <dgm:spPr/>
      <dgm:t>
        <a:bodyPr/>
        <a:lstStyle/>
        <a:p>
          <a:endParaRPr lang="en-US"/>
        </a:p>
      </dgm:t>
    </dgm:pt>
    <dgm:pt modelId="{1A400D87-909F-7847-AB5D-842E168E6468}" type="pres">
      <dgm:prSet presAssocID="{71FBEEE8-D1A7-6B45-ABF6-900AB826CEFC}" presName="linearFlow" presStyleCnt="0">
        <dgm:presLayoutVars>
          <dgm:dir/>
          <dgm:resizeHandles val="exact"/>
        </dgm:presLayoutVars>
      </dgm:prSet>
      <dgm:spPr/>
    </dgm:pt>
    <dgm:pt modelId="{B3730F9D-D633-164B-B0E8-E511CA44DE31}" type="pres">
      <dgm:prSet presAssocID="{BB356D6E-6360-3148-B1E1-E934095BBE56}" presName="composite" presStyleCnt="0"/>
      <dgm:spPr/>
    </dgm:pt>
    <dgm:pt modelId="{4A34EAD8-8880-AE4A-909D-E32F9FF32F5C}" type="pres">
      <dgm:prSet presAssocID="{BB356D6E-6360-3148-B1E1-E934095BBE56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C59F053E-6AC5-F94E-86F8-A77CCF15C288}" type="pres">
      <dgm:prSet presAssocID="{BB356D6E-6360-3148-B1E1-E934095BBE56}" presName="txShp" presStyleLbl="node1" presStyleIdx="0" presStyleCnt="2" custScaleX="112178" custLinFactNeighborX="14555">
        <dgm:presLayoutVars>
          <dgm:bulletEnabled val="1"/>
        </dgm:presLayoutVars>
      </dgm:prSet>
      <dgm:spPr/>
    </dgm:pt>
    <dgm:pt modelId="{2996872F-C802-3947-9AF2-C14EDD3FACFA}" type="pres">
      <dgm:prSet presAssocID="{B250A95C-DBFB-3A4D-9C52-66BD90C08809}" presName="spacing" presStyleCnt="0"/>
      <dgm:spPr/>
    </dgm:pt>
    <dgm:pt modelId="{C79008F7-1963-8F41-A501-ECD7F859E83B}" type="pres">
      <dgm:prSet presAssocID="{1C277800-5855-2F4D-ADD7-A2F19008F4E2}" presName="composite" presStyleCnt="0"/>
      <dgm:spPr/>
    </dgm:pt>
    <dgm:pt modelId="{BE253BDD-AE21-7D48-8CD8-6BCFBF0AE8B9}" type="pres">
      <dgm:prSet presAssocID="{1C277800-5855-2F4D-ADD7-A2F19008F4E2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</dgm:pt>
    <dgm:pt modelId="{4B95AC80-E104-AA48-9958-BA7B7F92B681}" type="pres">
      <dgm:prSet presAssocID="{1C277800-5855-2F4D-ADD7-A2F19008F4E2}" presName="txShp" presStyleLbl="node1" presStyleIdx="1" presStyleCnt="2" custScaleX="112178" custLinFactNeighborX="14555">
        <dgm:presLayoutVars>
          <dgm:bulletEnabled val="1"/>
        </dgm:presLayoutVars>
      </dgm:prSet>
      <dgm:spPr/>
    </dgm:pt>
  </dgm:ptLst>
  <dgm:cxnLst>
    <dgm:cxn modelId="{294AA717-56A0-974E-BCBD-388B25663578}" type="presOf" srcId="{71FBEEE8-D1A7-6B45-ABF6-900AB826CEFC}" destId="{1A400D87-909F-7847-AB5D-842E168E6468}" srcOrd="0" destOrd="0" presId="urn:microsoft.com/office/officeart/2005/8/layout/vList3"/>
    <dgm:cxn modelId="{FDA8A519-6E25-5D42-A34F-8C4B5FD0FF47}" srcId="{71FBEEE8-D1A7-6B45-ABF6-900AB826CEFC}" destId="{1C277800-5855-2F4D-ADD7-A2F19008F4E2}" srcOrd="1" destOrd="0" parTransId="{C07B7F1D-9B4E-9F49-9259-33E74A7235C0}" sibTransId="{F94C4937-5323-3640-97DA-82032DF32826}"/>
    <dgm:cxn modelId="{D25F502F-3FFA-2448-BCBF-C6919A5215F6}" srcId="{71FBEEE8-D1A7-6B45-ABF6-900AB826CEFC}" destId="{BB356D6E-6360-3148-B1E1-E934095BBE56}" srcOrd="0" destOrd="0" parTransId="{BD933967-E325-4A40-8AB7-20F9B6BFC538}" sibTransId="{B250A95C-DBFB-3A4D-9C52-66BD90C08809}"/>
    <dgm:cxn modelId="{986DDC6B-80C8-C548-9496-6592445517C5}" type="presOf" srcId="{BB356D6E-6360-3148-B1E1-E934095BBE56}" destId="{C59F053E-6AC5-F94E-86F8-A77CCF15C288}" srcOrd="0" destOrd="0" presId="urn:microsoft.com/office/officeart/2005/8/layout/vList3"/>
    <dgm:cxn modelId="{665CAFC5-45E9-DC4D-94C2-496EA7CB9C6B}" type="presOf" srcId="{1C277800-5855-2F4D-ADD7-A2F19008F4E2}" destId="{4B95AC80-E104-AA48-9958-BA7B7F92B681}" srcOrd="0" destOrd="0" presId="urn:microsoft.com/office/officeart/2005/8/layout/vList3"/>
    <dgm:cxn modelId="{1D37EDD2-23AA-6646-A296-6C83248C0A99}" type="presParOf" srcId="{1A400D87-909F-7847-AB5D-842E168E6468}" destId="{B3730F9D-D633-164B-B0E8-E511CA44DE31}" srcOrd="0" destOrd="0" presId="urn:microsoft.com/office/officeart/2005/8/layout/vList3"/>
    <dgm:cxn modelId="{499BF487-B39A-C249-A500-57D1F279B488}" type="presParOf" srcId="{B3730F9D-D633-164B-B0E8-E511CA44DE31}" destId="{4A34EAD8-8880-AE4A-909D-E32F9FF32F5C}" srcOrd="0" destOrd="0" presId="urn:microsoft.com/office/officeart/2005/8/layout/vList3"/>
    <dgm:cxn modelId="{87078EFD-7C6D-A543-B49F-DB1185AC3750}" type="presParOf" srcId="{B3730F9D-D633-164B-B0E8-E511CA44DE31}" destId="{C59F053E-6AC5-F94E-86F8-A77CCF15C288}" srcOrd="1" destOrd="0" presId="urn:microsoft.com/office/officeart/2005/8/layout/vList3"/>
    <dgm:cxn modelId="{C044A5A6-327C-8D4F-BADD-5B809EB46C75}" type="presParOf" srcId="{1A400D87-909F-7847-AB5D-842E168E6468}" destId="{2996872F-C802-3947-9AF2-C14EDD3FACFA}" srcOrd="1" destOrd="0" presId="urn:microsoft.com/office/officeart/2005/8/layout/vList3"/>
    <dgm:cxn modelId="{BEB26C96-29A9-4249-85E1-FE6910FFE357}" type="presParOf" srcId="{1A400D87-909F-7847-AB5D-842E168E6468}" destId="{C79008F7-1963-8F41-A501-ECD7F859E83B}" srcOrd="2" destOrd="0" presId="urn:microsoft.com/office/officeart/2005/8/layout/vList3"/>
    <dgm:cxn modelId="{9299E97F-F4F8-A84B-A14F-B2B1EF54D34E}" type="presParOf" srcId="{C79008F7-1963-8F41-A501-ECD7F859E83B}" destId="{BE253BDD-AE21-7D48-8CD8-6BCFBF0AE8B9}" srcOrd="0" destOrd="0" presId="urn:microsoft.com/office/officeart/2005/8/layout/vList3"/>
    <dgm:cxn modelId="{99A09AB1-142C-2D47-8C91-9728FA2FD821}" type="presParOf" srcId="{C79008F7-1963-8F41-A501-ECD7F859E83B}" destId="{4B95AC80-E104-AA48-9958-BA7B7F92B68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B9AC2E-DBEB-4BD3-95C2-E68C50FEFD3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5B5C77B-62EE-4873-94BF-F6626D6111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Conclusion</a:t>
          </a:r>
        </a:p>
      </dgm:t>
    </dgm:pt>
    <dgm:pt modelId="{B6E4DBAF-2497-4879-9B51-992E23968487}" type="parTrans" cxnId="{52E482AC-AA5E-49A8-B395-0551253B8FA3}">
      <dgm:prSet/>
      <dgm:spPr/>
      <dgm:t>
        <a:bodyPr/>
        <a:lstStyle/>
        <a:p>
          <a:endParaRPr lang="en-US"/>
        </a:p>
      </dgm:t>
    </dgm:pt>
    <dgm:pt modelId="{5CA7DF69-F987-4BA6-878B-B3F640DC8AB3}" type="sibTrans" cxnId="{52E482AC-AA5E-49A8-B395-0551253B8FA3}">
      <dgm:prSet/>
      <dgm:spPr/>
      <dgm:t>
        <a:bodyPr/>
        <a:lstStyle/>
        <a:p>
          <a:endParaRPr lang="en-US"/>
        </a:p>
      </dgm:t>
    </dgm:pt>
    <dgm:pt modelId="{4250B17F-5E38-4810-8677-1EBFE6C1BE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Future Study</a:t>
          </a:r>
        </a:p>
      </dgm:t>
    </dgm:pt>
    <dgm:pt modelId="{6457A6AF-4525-4EE3-8636-6A32372473DB}" type="parTrans" cxnId="{81044533-E026-4306-8775-08D9A09624D9}">
      <dgm:prSet/>
      <dgm:spPr/>
      <dgm:t>
        <a:bodyPr/>
        <a:lstStyle/>
        <a:p>
          <a:endParaRPr lang="en-US"/>
        </a:p>
      </dgm:t>
    </dgm:pt>
    <dgm:pt modelId="{070F2D4B-201A-4D4E-B769-4995A0608186}" type="sibTrans" cxnId="{81044533-E026-4306-8775-08D9A09624D9}">
      <dgm:prSet/>
      <dgm:spPr/>
      <dgm:t>
        <a:bodyPr/>
        <a:lstStyle/>
        <a:p>
          <a:endParaRPr lang="en-US"/>
        </a:p>
      </dgm:t>
    </dgm:pt>
    <dgm:pt modelId="{67107310-6FF6-46C0-BC59-CF4F1A5B7F42}" type="pres">
      <dgm:prSet presAssocID="{BFB9AC2E-DBEB-4BD3-95C2-E68C50FEFD34}" presName="root" presStyleCnt="0">
        <dgm:presLayoutVars>
          <dgm:dir/>
          <dgm:resizeHandles val="exact"/>
        </dgm:presLayoutVars>
      </dgm:prSet>
      <dgm:spPr/>
    </dgm:pt>
    <dgm:pt modelId="{BDE33CE4-FDB5-4FCD-8581-F57784D764C4}" type="pres">
      <dgm:prSet presAssocID="{75B5C77B-62EE-4873-94BF-F6626D61113E}" presName="compNode" presStyleCnt="0"/>
      <dgm:spPr/>
    </dgm:pt>
    <dgm:pt modelId="{0C4AA9F7-617E-429A-93FE-FA2B2B456DCE}" type="pres">
      <dgm:prSet presAssocID="{75B5C77B-62EE-4873-94BF-F6626D61113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DA817F9-4AA6-473D-AC56-A4C2E9723449}" type="pres">
      <dgm:prSet presAssocID="{75B5C77B-62EE-4873-94BF-F6626D6111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85696801-6BB0-4A0B-BD01-D665D4C42359}" type="pres">
      <dgm:prSet presAssocID="{75B5C77B-62EE-4873-94BF-F6626D61113E}" presName="spaceRect" presStyleCnt="0"/>
      <dgm:spPr/>
    </dgm:pt>
    <dgm:pt modelId="{50EC0A4A-AA34-405B-9C8E-42997CBC10DD}" type="pres">
      <dgm:prSet presAssocID="{75B5C77B-62EE-4873-94BF-F6626D61113E}" presName="textRect" presStyleLbl="revTx" presStyleIdx="0" presStyleCnt="2">
        <dgm:presLayoutVars>
          <dgm:chMax val="1"/>
          <dgm:chPref val="1"/>
        </dgm:presLayoutVars>
      </dgm:prSet>
      <dgm:spPr/>
    </dgm:pt>
    <dgm:pt modelId="{908A0F00-14AD-4C1D-9CED-CE644AA37EF5}" type="pres">
      <dgm:prSet presAssocID="{5CA7DF69-F987-4BA6-878B-B3F640DC8AB3}" presName="sibTrans" presStyleCnt="0"/>
      <dgm:spPr/>
    </dgm:pt>
    <dgm:pt modelId="{25EB2660-2A0A-4B21-BA51-3E7563B81C8E}" type="pres">
      <dgm:prSet presAssocID="{4250B17F-5E38-4810-8677-1EBFE6C1BEE0}" presName="compNode" presStyleCnt="0"/>
      <dgm:spPr/>
    </dgm:pt>
    <dgm:pt modelId="{47FC5475-4489-4A64-90DA-CEB8E11EA67F}" type="pres">
      <dgm:prSet presAssocID="{4250B17F-5E38-4810-8677-1EBFE6C1BEE0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BE02042-764C-4EEB-AF35-F8A6B0F85FD5}" type="pres">
      <dgm:prSet presAssocID="{4250B17F-5E38-4810-8677-1EBFE6C1BEE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353B42A-8BF7-4FAF-BF1C-8B4DA6A710C0}" type="pres">
      <dgm:prSet presAssocID="{4250B17F-5E38-4810-8677-1EBFE6C1BEE0}" presName="spaceRect" presStyleCnt="0"/>
      <dgm:spPr/>
    </dgm:pt>
    <dgm:pt modelId="{3A1DAB87-9AEF-4FF3-B005-C00A2640F2E1}" type="pres">
      <dgm:prSet presAssocID="{4250B17F-5E38-4810-8677-1EBFE6C1BEE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332110-2425-8144-BC53-02B5A9871FBE}" type="presOf" srcId="{4250B17F-5E38-4810-8677-1EBFE6C1BEE0}" destId="{3A1DAB87-9AEF-4FF3-B005-C00A2640F2E1}" srcOrd="0" destOrd="0" presId="urn:microsoft.com/office/officeart/2018/5/layout/IconLeafLabelList"/>
    <dgm:cxn modelId="{81044533-E026-4306-8775-08D9A09624D9}" srcId="{BFB9AC2E-DBEB-4BD3-95C2-E68C50FEFD34}" destId="{4250B17F-5E38-4810-8677-1EBFE6C1BEE0}" srcOrd="1" destOrd="0" parTransId="{6457A6AF-4525-4EE3-8636-6A32372473DB}" sibTransId="{070F2D4B-201A-4D4E-B769-4995A0608186}"/>
    <dgm:cxn modelId="{C6FB285C-5F53-D745-ADDC-A7B3C2647C72}" type="presOf" srcId="{BFB9AC2E-DBEB-4BD3-95C2-E68C50FEFD34}" destId="{67107310-6FF6-46C0-BC59-CF4F1A5B7F42}" srcOrd="0" destOrd="0" presId="urn:microsoft.com/office/officeart/2018/5/layout/IconLeafLabelList"/>
    <dgm:cxn modelId="{52E482AC-AA5E-49A8-B395-0551253B8FA3}" srcId="{BFB9AC2E-DBEB-4BD3-95C2-E68C50FEFD34}" destId="{75B5C77B-62EE-4873-94BF-F6626D61113E}" srcOrd="0" destOrd="0" parTransId="{B6E4DBAF-2497-4879-9B51-992E23968487}" sibTransId="{5CA7DF69-F987-4BA6-878B-B3F640DC8AB3}"/>
    <dgm:cxn modelId="{D5AE78F1-119F-DD49-B134-4E077B889EDC}" type="presOf" srcId="{75B5C77B-62EE-4873-94BF-F6626D61113E}" destId="{50EC0A4A-AA34-405B-9C8E-42997CBC10DD}" srcOrd="0" destOrd="0" presId="urn:microsoft.com/office/officeart/2018/5/layout/IconLeafLabelList"/>
    <dgm:cxn modelId="{908B4AAF-D590-CD45-AC5B-2FC94A3646A9}" type="presParOf" srcId="{67107310-6FF6-46C0-BC59-CF4F1A5B7F42}" destId="{BDE33CE4-FDB5-4FCD-8581-F57784D764C4}" srcOrd="0" destOrd="0" presId="urn:microsoft.com/office/officeart/2018/5/layout/IconLeafLabelList"/>
    <dgm:cxn modelId="{5C229C40-A49A-DA48-8BA3-F9742CCD1EF4}" type="presParOf" srcId="{BDE33CE4-FDB5-4FCD-8581-F57784D764C4}" destId="{0C4AA9F7-617E-429A-93FE-FA2B2B456DCE}" srcOrd="0" destOrd="0" presId="urn:microsoft.com/office/officeart/2018/5/layout/IconLeafLabelList"/>
    <dgm:cxn modelId="{1F01C280-6115-9B42-90EB-60BFBF0FD7E2}" type="presParOf" srcId="{BDE33CE4-FDB5-4FCD-8581-F57784D764C4}" destId="{EDA817F9-4AA6-473D-AC56-A4C2E9723449}" srcOrd="1" destOrd="0" presId="urn:microsoft.com/office/officeart/2018/5/layout/IconLeafLabelList"/>
    <dgm:cxn modelId="{5F20E945-A90A-7144-8FA5-06D972C72ECD}" type="presParOf" srcId="{BDE33CE4-FDB5-4FCD-8581-F57784D764C4}" destId="{85696801-6BB0-4A0B-BD01-D665D4C42359}" srcOrd="2" destOrd="0" presId="urn:microsoft.com/office/officeart/2018/5/layout/IconLeafLabelList"/>
    <dgm:cxn modelId="{67370449-74F2-0C40-B589-64539C5E1161}" type="presParOf" srcId="{BDE33CE4-FDB5-4FCD-8581-F57784D764C4}" destId="{50EC0A4A-AA34-405B-9C8E-42997CBC10DD}" srcOrd="3" destOrd="0" presId="urn:microsoft.com/office/officeart/2018/5/layout/IconLeafLabelList"/>
    <dgm:cxn modelId="{3DE59685-04DA-584A-BA08-BC54D1EF4A0E}" type="presParOf" srcId="{67107310-6FF6-46C0-BC59-CF4F1A5B7F42}" destId="{908A0F00-14AD-4C1D-9CED-CE644AA37EF5}" srcOrd="1" destOrd="0" presId="urn:microsoft.com/office/officeart/2018/5/layout/IconLeafLabelList"/>
    <dgm:cxn modelId="{AD26C2F7-44A7-F143-99DA-6BBA54F90CD6}" type="presParOf" srcId="{67107310-6FF6-46C0-BC59-CF4F1A5B7F42}" destId="{25EB2660-2A0A-4B21-BA51-3E7563B81C8E}" srcOrd="2" destOrd="0" presId="urn:microsoft.com/office/officeart/2018/5/layout/IconLeafLabelList"/>
    <dgm:cxn modelId="{6F30ACC0-865C-FB43-9028-13040830F662}" type="presParOf" srcId="{25EB2660-2A0A-4B21-BA51-3E7563B81C8E}" destId="{47FC5475-4489-4A64-90DA-CEB8E11EA67F}" srcOrd="0" destOrd="0" presId="urn:microsoft.com/office/officeart/2018/5/layout/IconLeafLabelList"/>
    <dgm:cxn modelId="{0ADB7459-965B-9E41-B4C3-6A2067802864}" type="presParOf" srcId="{25EB2660-2A0A-4B21-BA51-3E7563B81C8E}" destId="{0BE02042-764C-4EEB-AF35-F8A6B0F85FD5}" srcOrd="1" destOrd="0" presId="urn:microsoft.com/office/officeart/2018/5/layout/IconLeafLabelList"/>
    <dgm:cxn modelId="{06E6F9D7-13F9-014C-9D8D-2EE83124A0C1}" type="presParOf" srcId="{25EB2660-2A0A-4B21-BA51-3E7563B81C8E}" destId="{B353B42A-8BF7-4FAF-BF1C-8B4DA6A710C0}" srcOrd="2" destOrd="0" presId="urn:microsoft.com/office/officeart/2018/5/layout/IconLeafLabelList"/>
    <dgm:cxn modelId="{88B91C7B-4C96-0A4F-A7AD-62F83A8656B4}" type="presParOf" srcId="{25EB2660-2A0A-4B21-BA51-3E7563B81C8E}" destId="{3A1DAB87-9AEF-4FF3-B005-C00A2640F2E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594E6-B1C9-4BF8-BB3A-24B45D34FA86}">
      <dsp:nvSpPr>
        <dsp:cNvPr id="0" name=""/>
        <dsp:cNvSpPr/>
      </dsp:nvSpPr>
      <dsp:spPr>
        <a:xfrm>
          <a:off x="0" y="1903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28905-8DD3-4501-BE0B-6D9D520BF360}">
      <dsp:nvSpPr>
        <dsp:cNvPr id="0" name=""/>
        <dsp:cNvSpPr/>
      </dsp:nvSpPr>
      <dsp:spPr>
        <a:xfrm>
          <a:off x="245405" y="184436"/>
          <a:ext cx="446191" cy="4461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4ABB9-0D43-4EB7-83B5-E755CBF5EDF1}">
      <dsp:nvSpPr>
        <dsp:cNvPr id="0" name=""/>
        <dsp:cNvSpPr/>
      </dsp:nvSpPr>
      <dsp:spPr>
        <a:xfrm>
          <a:off x="937002" y="1903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</a:t>
          </a:r>
        </a:p>
      </dsp:txBody>
      <dsp:txXfrm>
        <a:off x="937002" y="1903"/>
        <a:ext cx="5576601" cy="811257"/>
      </dsp:txXfrm>
    </dsp:sp>
    <dsp:sp modelId="{B7A8CF1C-2698-47DB-B5D8-E7532D9BFAD1}">
      <dsp:nvSpPr>
        <dsp:cNvPr id="0" name=""/>
        <dsp:cNvSpPr/>
      </dsp:nvSpPr>
      <dsp:spPr>
        <a:xfrm>
          <a:off x="0" y="1015975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40D04-B522-45FF-85F9-0A1698954488}">
      <dsp:nvSpPr>
        <dsp:cNvPr id="0" name=""/>
        <dsp:cNvSpPr/>
      </dsp:nvSpPr>
      <dsp:spPr>
        <a:xfrm>
          <a:off x="245405" y="1198508"/>
          <a:ext cx="446191" cy="4461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11588-FA7F-47F0-981E-5F26419A285F}">
      <dsp:nvSpPr>
        <dsp:cNvPr id="0" name=""/>
        <dsp:cNvSpPr/>
      </dsp:nvSpPr>
      <dsp:spPr>
        <a:xfrm>
          <a:off x="937002" y="1015975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Cleaning</a:t>
          </a:r>
        </a:p>
      </dsp:txBody>
      <dsp:txXfrm>
        <a:off x="937002" y="1015975"/>
        <a:ext cx="5576601" cy="811257"/>
      </dsp:txXfrm>
    </dsp:sp>
    <dsp:sp modelId="{953D78ED-D962-430D-B6F4-0A530DEFFE42}">
      <dsp:nvSpPr>
        <dsp:cNvPr id="0" name=""/>
        <dsp:cNvSpPr/>
      </dsp:nvSpPr>
      <dsp:spPr>
        <a:xfrm>
          <a:off x="0" y="2030048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C4134-AC07-4F87-AFA1-BCFD4F8EE11F}">
      <dsp:nvSpPr>
        <dsp:cNvPr id="0" name=""/>
        <dsp:cNvSpPr/>
      </dsp:nvSpPr>
      <dsp:spPr>
        <a:xfrm>
          <a:off x="245405" y="2212581"/>
          <a:ext cx="446191" cy="4461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44342-DDF8-46FD-9DA6-10D2511F9B80}">
      <dsp:nvSpPr>
        <dsp:cNvPr id="0" name=""/>
        <dsp:cNvSpPr/>
      </dsp:nvSpPr>
      <dsp:spPr>
        <a:xfrm>
          <a:off x="937002" y="2030048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Baseline Method and Vectorization</a:t>
          </a:r>
        </a:p>
      </dsp:txBody>
      <dsp:txXfrm>
        <a:off x="937002" y="2030048"/>
        <a:ext cx="5576601" cy="811257"/>
      </dsp:txXfrm>
    </dsp:sp>
    <dsp:sp modelId="{615B97C9-F86E-4395-98A7-05B1837C0B74}">
      <dsp:nvSpPr>
        <dsp:cNvPr id="0" name=""/>
        <dsp:cNvSpPr/>
      </dsp:nvSpPr>
      <dsp:spPr>
        <a:xfrm>
          <a:off x="0" y="3044120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2F6AC-CD77-4032-A00F-9DA5A06BBA24}">
      <dsp:nvSpPr>
        <dsp:cNvPr id="0" name=""/>
        <dsp:cNvSpPr/>
      </dsp:nvSpPr>
      <dsp:spPr>
        <a:xfrm>
          <a:off x="245405" y="3226653"/>
          <a:ext cx="446191" cy="44619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B36EA-0F44-4BCA-BB62-F92701F4BCAD}">
      <dsp:nvSpPr>
        <dsp:cNvPr id="0" name=""/>
        <dsp:cNvSpPr/>
      </dsp:nvSpPr>
      <dsp:spPr>
        <a:xfrm>
          <a:off x="937002" y="3044120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Hypothesis Results</a:t>
          </a:r>
        </a:p>
      </dsp:txBody>
      <dsp:txXfrm>
        <a:off x="937002" y="3044120"/>
        <a:ext cx="5576601" cy="811257"/>
      </dsp:txXfrm>
    </dsp:sp>
    <dsp:sp modelId="{70006E36-1443-46C5-928D-9DFB7A33C655}">
      <dsp:nvSpPr>
        <dsp:cNvPr id="0" name=""/>
        <dsp:cNvSpPr/>
      </dsp:nvSpPr>
      <dsp:spPr>
        <a:xfrm>
          <a:off x="0" y="4058192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61F9E-4EC4-4E3A-8E1C-ED2EFC0CB9C0}">
      <dsp:nvSpPr>
        <dsp:cNvPr id="0" name=""/>
        <dsp:cNvSpPr/>
      </dsp:nvSpPr>
      <dsp:spPr>
        <a:xfrm>
          <a:off x="245405" y="4240725"/>
          <a:ext cx="446191" cy="44619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EE08B-B0A1-4201-9796-4364E43E66AC}">
      <dsp:nvSpPr>
        <dsp:cNvPr id="0" name=""/>
        <dsp:cNvSpPr/>
      </dsp:nvSpPr>
      <dsp:spPr>
        <a:xfrm>
          <a:off x="937002" y="4058192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results</a:t>
          </a:r>
        </a:p>
      </dsp:txBody>
      <dsp:txXfrm>
        <a:off x="937002" y="4058192"/>
        <a:ext cx="5576601" cy="811257"/>
      </dsp:txXfrm>
    </dsp:sp>
    <dsp:sp modelId="{EBC6D3F9-747B-4481-A53C-E52BE98B8F7F}">
      <dsp:nvSpPr>
        <dsp:cNvPr id="0" name=""/>
        <dsp:cNvSpPr/>
      </dsp:nvSpPr>
      <dsp:spPr>
        <a:xfrm>
          <a:off x="0" y="5072264"/>
          <a:ext cx="6513603" cy="8112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17BE9-491C-47A1-8796-DE98246B93B2}">
      <dsp:nvSpPr>
        <dsp:cNvPr id="0" name=""/>
        <dsp:cNvSpPr/>
      </dsp:nvSpPr>
      <dsp:spPr>
        <a:xfrm>
          <a:off x="245405" y="5254797"/>
          <a:ext cx="446191" cy="44619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0850B-0A9C-4A65-ABE8-7F904FBF4B0C}">
      <dsp:nvSpPr>
        <dsp:cNvPr id="0" name=""/>
        <dsp:cNvSpPr/>
      </dsp:nvSpPr>
      <dsp:spPr>
        <a:xfrm>
          <a:off x="937002" y="5072264"/>
          <a:ext cx="5576601" cy="811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858" tIns="85858" rIns="85858" bIns="8585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Conclusion</a:t>
          </a:r>
        </a:p>
      </dsp:txBody>
      <dsp:txXfrm>
        <a:off x="937002" y="5072264"/>
        <a:ext cx="5576601" cy="811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F053E-6AC5-F94E-86F8-A77CCF15C288}">
      <dsp:nvSpPr>
        <dsp:cNvPr id="0" name=""/>
        <dsp:cNvSpPr/>
      </dsp:nvSpPr>
      <dsp:spPr>
        <a:xfrm rot="10800000">
          <a:off x="2918928" y="1684"/>
          <a:ext cx="8903299" cy="19581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3473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u="none" kern="1200" dirty="0"/>
            <a:t>Whether generating fake postings would improve model performance.</a:t>
          </a:r>
          <a:endParaRPr lang="en-US" sz="3900" kern="1200" dirty="0"/>
        </a:p>
      </dsp:txBody>
      <dsp:txXfrm rot="10800000">
        <a:off x="3408456" y="1684"/>
        <a:ext cx="8413771" cy="1958111"/>
      </dsp:txXfrm>
    </dsp:sp>
    <dsp:sp modelId="{4A34EAD8-8880-AE4A-909D-E32F9FF32F5C}">
      <dsp:nvSpPr>
        <dsp:cNvPr id="0" name=""/>
        <dsp:cNvSpPr/>
      </dsp:nvSpPr>
      <dsp:spPr>
        <a:xfrm>
          <a:off x="1267946" y="1684"/>
          <a:ext cx="1958111" cy="195811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B95AC80-E104-AA48-9958-BA7B7F92B681}">
      <dsp:nvSpPr>
        <dsp:cNvPr id="0" name=""/>
        <dsp:cNvSpPr/>
      </dsp:nvSpPr>
      <dsp:spPr>
        <a:xfrm rot="10800000">
          <a:off x="2918928" y="2506652"/>
          <a:ext cx="8903299" cy="195811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63473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i="0" u="none" kern="1200" dirty="0"/>
            <a:t>Whether semi-supervised learning would improve model performance.</a:t>
          </a:r>
          <a:endParaRPr lang="en-US" sz="3900" b="0" kern="1200" dirty="0"/>
        </a:p>
      </dsp:txBody>
      <dsp:txXfrm rot="10800000">
        <a:off x="3408456" y="2506652"/>
        <a:ext cx="8413771" cy="1958111"/>
      </dsp:txXfrm>
    </dsp:sp>
    <dsp:sp modelId="{BE253BDD-AE21-7D48-8CD8-6BCFBF0AE8B9}">
      <dsp:nvSpPr>
        <dsp:cNvPr id="0" name=""/>
        <dsp:cNvSpPr/>
      </dsp:nvSpPr>
      <dsp:spPr>
        <a:xfrm>
          <a:off x="1267946" y="2506652"/>
          <a:ext cx="1958111" cy="195811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AA9F7-617E-429A-93FE-FA2B2B456DCE}">
      <dsp:nvSpPr>
        <dsp:cNvPr id="0" name=""/>
        <dsp:cNvSpPr/>
      </dsp:nvSpPr>
      <dsp:spPr>
        <a:xfrm>
          <a:off x="563840" y="132063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A817F9-4AA6-473D-AC56-A4C2E9723449}">
      <dsp:nvSpPr>
        <dsp:cNvPr id="0" name=""/>
        <dsp:cNvSpPr/>
      </dsp:nvSpPr>
      <dsp:spPr>
        <a:xfrm>
          <a:off x="936778" y="1693569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C0A4A-AA34-405B-9C8E-42997CBC10DD}">
      <dsp:nvSpPr>
        <dsp:cNvPr id="0" name=""/>
        <dsp:cNvSpPr/>
      </dsp:nvSpPr>
      <dsp:spPr>
        <a:xfrm>
          <a:off x="4434" y="361563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Conclusion</a:t>
          </a:r>
        </a:p>
      </dsp:txBody>
      <dsp:txXfrm>
        <a:off x="4434" y="3615631"/>
        <a:ext cx="2868750" cy="720000"/>
      </dsp:txXfrm>
    </dsp:sp>
    <dsp:sp modelId="{47FC5475-4489-4A64-90DA-CEB8E11EA67F}">
      <dsp:nvSpPr>
        <dsp:cNvPr id="0" name=""/>
        <dsp:cNvSpPr/>
      </dsp:nvSpPr>
      <dsp:spPr>
        <a:xfrm>
          <a:off x="3934621" y="1320631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E02042-764C-4EEB-AF35-F8A6B0F85FD5}">
      <dsp:nvSpPr>
        <dsp:cNvPr id="0" name=""/>
        <dsp:cNvSpPr/>
      </dsp:nvSpPr>
      <dsp:spPr>
        <a:xfrm>
          <a:off x="4307559" y="1693569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DAB87-9AEF-4FF3-B005-C00A2640F2E1}">
      <dsp:nvSpPr>
        <dsp:cNvPr id="0" name=""/>
        <dsp:cNvSpPr/>
      </dsp:nvSpPr>
      <dsp:spPr>
        <a:xfrm>
          <a:off x="3375215" y="361563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600" kern="1200"/>
            <a:t>Future Study</a:t>
          </a:r>
        </a:p>
      </dsp:txBody>
      <dsp:txXfrm>
        <a:off x="3375215" y="3615631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78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76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08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1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6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56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8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09C1CC3-F8EA-4675-885C-44F8E30BE3DC}" type="datetime1">
              <a:rPr lang="en-US" smtClean="0"/>
              <a:t>5/26/20</a:t>
            </a:fld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92583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C53CB48-CDA3-472D-BAFC-D11F159DE989}" type="datetime1">
              <a:rPr lang="en-US" smtClean="0"/>
              <a:t>5/26/20</a:t>
            </a:fld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66B-6B23-414E-8FA7-A4D8917F5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4D06-FFE2-4091-B778-23F1261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8C704-EE80-483C-8D32-9620EC1BC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AA2B2-EE95-4C58-B68B-A9E0B0F17438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97496-8015-4E12-B96D-C4D1B86B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475E-F16C-471C-A4B5-2027D56D4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1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693B-FAAF-4E61-85C8-3226768DC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5C07C-6EC4-4234-87A8-222F1CC5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8501-C663-4E83-84F1-6A1E594C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96E5-67E8-4E01-8920-D4C68AAEE199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85500-9B04-4CC6-862C-54CE7492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05A3B-2D5A-4C27-9753-1B1E5BB8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76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CA17C-16F2-4E1F-9B41-EA3B6536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B7FAE-79FC-4688-9C5A-CDBD206C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08C4D-64D3-4FCB-852F-CCDEAC6E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E8F3-B8F4-4D98-B169-2654F222C527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C659-2454-4F87-9999-EEF752BC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0C9A-17AB-4048-ACFC-58B092FA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24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EF5A-D7A8-4B22-B8AD-6F3E1026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21CC-63F8-4F96-9BE1-4209A922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3B13-BC3D-4006-8FD4-E6EB2B151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4FE8-AC4F-4014-AF25-33F44A1B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54C9-E434-403D-8149-B63600FD0A72}" type="datetime1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2F0CE-42D0-4611-A129-361558D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C766E-2C39-430E-A0FF-8E623F84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86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2C74-E8DF-4BBE-A7AC-E905DB8F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A634-EB5E-45A8-BF9F-1DDC4B9FD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82295-EFD2-4DFF-B239-10BE4AFB2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36A1BC-C724-49B8-9319-CA7E6C79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0C49D-8869-435C-BB56-CADA84FE6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3222A-9888-403B-AD44-42EE0AB7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26DCA-1A9C-4906-972D-F6D654CEC4B5}" type="datetime1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690966-E3EB-4A30-AD04-88E2617F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46E23-4EE1-48EC-836B-BA2D8C85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7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E642-A40A-43BD-BD05-0086FAA41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F42B11-92C0-4D4E-BC1A-086518ED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8892A-A969-4BDE-BCB8-3F151345655D}" type="datetime1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EE6EC3-1B3F-4FF3-BF1F-04C6DF6E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8FA75-7BE1-447F-9532-DF2EDF22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5CE494-42F4-482F-91A3-973EE473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EF0E-C261-4C84-BF2D-55A0024AF6EC}" type="datetime1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E0547-2ABA-49C9-9D2C-91F85265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0F50E-0B16-4535-A5E0-97A735B9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5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6FDF-383B-4149-AE50-378D0EE4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DE92-0D91-4347-927F-813BE7A1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F1114-FB97-4B1F-9831-0B4B6249B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BF88-4ED8-4579-B3D8-FA685BE7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30A8-8C11-4152-B6DE-7D8F9F42A5D4}" type="datetime1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F5088-BB6F-447B-AA87-F03D7C82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E92C-C546-4A99-963A-FC6811D6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5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C38C-4855-4186-A657-7ACE1A76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819B83-0D9D-4355-AD50-B7FD83B7E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95B76-2BC6-4E74-859A-96A1DE38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362A8-B8D9-415F-8B6A-9740195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C5209-A700-43F7-A68B-0B4579690B5C}" type="datetime1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94266-0D42-40FC-957B-1BA41A87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D074-BC5C-445F-A679-B23553795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8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69BE0720-C756-4A78-A8EB-567F517692D4}" type="datetime1">
              <a:rPr lang="en-US" smtClean="0"/>
              <a:t>5/26/20</a:t>
            </a:fld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6439-0FD1-40A5-ABF0-41459E6A8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403EE-F91F-47CA-A95C-39D454EAB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5AE6C-A390-447F-B96D-601395FF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9ACBA-6824-4F25-B7C2-67F4233E09C5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23640-124F-422A-BBFD-06C28297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6105-3C63-4576-93EE-56844B6B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575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73403-F138-458D-9B8F-D503A5EE1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3D9E4-1D31-4A76-AEED-943BD03DC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AB2D-597A-4016-9503-9F2E52484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20B01-CB35-4DB0-81CA-86AF53307025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4344-3A6B-485B-8100-652CFE9D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3735-1DBA-4C0A-A908-13B8E772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75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81B1-1FF1-4AD4-968A-9226A3AC2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C8C21-497B-455F-9897-A0F533734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BB4EE-AE25-44D3-AC1E-B3F54D66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BB87-6303-40B4-875E-66C601ABC2FA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B9436-DA4E-46DC-A980-20D56F86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00D4-0527-4B88-A6D2-B888EF53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956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C7528-54EF-4D5F-9002-1363876B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B732-1375-45EB-AB34-6E3C5192A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399C7-DF67-4684-90E8-3DD70F64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CE04-2093-49BE-911D-E513B19C2C81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86F3-B91E-4517-9E8D-0F516253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391F-CA1E-4B5F-9BFA-41205234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037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6D02-DD6D-4A37-A6E4-EE8D2EEC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8D48B-4C94-486D-AF81-8C57898FC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067B-E1CE-4CD5-B995-0AFB73ED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FC22-DD42-48E4-A771-0D1C61181C5C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5A1F-B4F7-4530-9917-DBAEE650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96765-A2D1-47B8-B7CE-6D9FEF67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82CDB-E8FE-4CBC-A621-DDAC974A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DD5C-5FC7-4E0A-8600-C89BE6438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9D685-D9DF-4BE5-8CEC-80F4539D2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0163-8ED5-4E04-BA10-2586F92B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641A-7E46-411A-B84E-A454DA4571A9}" type="datetime1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735F-85F9-4841-80F3-65E00C85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8AA02-F92E-4AA2-9C12-FACB77A4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67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94FB-6F74-4B4B-B142-EEA1D408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4268B-87C6-4414-94F1-3A4BC673A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6258E-C4B5-4D63-872A-C3C3DAFDF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37E75-8715-4CCD-B30A-8ECFE07AE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71396-CF8A-4282-829A-8233BCCF6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BAE77-D38D-43DF-8DBD-72F75AE1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7C06-A838-4DD0-82DB-E568011684A9}" type="datetime1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05E23-E8F5-4D21-B893-AEDA5B96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40F17-EFA4-43CA-B86B-78E8E578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2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568BF-E1FE-44E1-9DE2-4C3EA2FD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B12D0-881D-415D-8603-9B4EDA71E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AAB8-B8F4-4C83-BF7A-C767A08E92E2}" type="datetime1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2F24A-1CA5-475C-A338-BEB7FB5C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5A374-483B-4E8C-B8EE-1839D14A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4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E9A8BC-8313-462B-BD40-A2E811DE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A795-4BE2-4155-8F5A-876BAD29669D}" type="datetime1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852B39-9B30-4320-8BFB-C2D8FE8F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629A3-C9F6-4F3F-B590-7C6F47201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0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0879-2F70-426F-8DCE-FAD2AD6B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514F0-B8BD-46FC-9A03-F04430F8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39683-F93B-4081-A3E5-1702C47EA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33B26-789F-4625-8021-ED034888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DA802-BB79-467B-91A4-6EB712CCECD4}" type="datetime1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E708F-0366-4C42-96ED-21B427E2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302AA-2758-4ECA-9A76-A769A964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0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4F8556-0B1B-47EB-BEA6-D266ACF1FF2A}" type="datetime1">
              <a:rPr lang="en-US" smtClean="0"/>
              <a:t>5/26/20</a:t>
            </a:fld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6A91-B3A3-4FC9-BE57-F75CD1DE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6B699-B745-435B-9987-820B313B9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D91EF-69A6-4C1F-8545-69A01320D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D6D88-DCAC-4E93-BC7A-38B215A1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4114-5D30-488E-925F-F2FADC9C00BD}" type="datetime1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D7180-FBFC-4640-9252-A47B5545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25143-835C-4FC1-B838-37E802E21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913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589E-A3FB-4A7A-9CBA-487F8445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7728-9A90-4E2E-B4A3-6625A8418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31FE9-7192-416F-8FA7-7F956523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E585-E716-4FBE-B875-497C5C35A826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2C5C-DAA6-4574-8066-DDBC1E47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5E05D-FD10-423F-A9DE-9012D2E3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62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741FD2-615D-4699-95CB-09112C748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E9115-A328-45DB-B40F-EF89D56D3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36B6-8A0D-49DE-B8F7-A59E97F4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AA936-E064-4DB5-A497-182BE48C33F3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921D-5713-43FD-9656-442D0393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92FB-533E-499C-88F0-79DAF102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9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1C4C0F4-C110-487A-9B07-BA18FD941030}" type="datetime1">
              <a:rPr lang="en-US" smtClean="0"/>
              <a:t>5/26/20</a:t>
            </a:fld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08F39BE-AA3B-4D66-8806-670E0EA8A219}" type="datetime1">
              <a:rPr lang="en-US" smtClean="0"/>
              <a:t>5/26/20</a:t>
            </a:fld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A7FFA4FB-D8E3-4A8B-8B4C-2FA27BC82439}" type="datetime1">
              <a:rPr lang="en-US" smtClean="0"/>
              <a:t>5/26/20</a:t>
            </a:fld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3D918A9-D07A-4313-AFF1-31712B8F553B}" type="datetime1">
              <a:rPr lang="en-US" smtClean="0"/>
              <a:t>5/26/20</a:t>
            </a:fld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01EDD8C-87F5-4B32-98B4-9AD607DB0595}" type="datetime1">
              <a:rPr lang="en-US" smtClean="0"/>
              <a:t>5/26/20</a:t>
            </a:fld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F391AFA8-EE1A-495A-B60F-C3BE54335309}" type="datetime1">
              <a:rPr lang="en-US" smtClean="0"/>
              <a:t>5/26/20</a:t>
            </a:fld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EBA3F53F-E1A6-49C7-ADD2-20FA645EBCDB}" type="datetime1">
              <a:rPr lang="en-US" smtClean="0"/>
              <a:t>5/26/20</a:t>
            </a:fld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A4D739-288E-4DC2-ACAD-B5A73F9F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0C25-693A-4000-B545-2796168B7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39C27-348E-4D5F-A7B7-B80837331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503C-75D7-4EF8-822F-F4F2B9BB3E32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C534-63DB-46ED-9BA6-6BDF2A0D6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3284-1BE9-4322-88E3-380EF810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F0C-B24E-4661-8713-2EB75CA7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1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0F195-19B2-4052-BBF8-32CA49D6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02DAE-9098-4D79-B95A-2365DFDD4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81284-118D-467E-AA06-2B8506245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D8C8-5A3F-476F-B8CF-670A0E63669E}" type="datetime1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048B-4663-4547-BA3F-29CE4C733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2A01A-CAE6-4A2F-999E-A003FDA4E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1953-427F-49F6-8859-05BAD6A44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3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486C55-AC91-44F5-93DA-56FD102C3AC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1</a:t>
            </a:fld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1;p2">
            <a:extLst>
              <a:ext uri="{FF2B5EF4-FFF2-40B4-BE49-F238E27FC236}">
                <a16:creationId xmlns:a16="http://schemas.microsoft.com/office/drawing/2014/main" id="{FA04DE71-6643-457C-946E-70DA5AFDC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01919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B7D22-F1BE-4BD3-8A29-20E719E9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D0200-6922-45CA-ADE6-026E0D84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51024" y="6356350"/>
            <a:ext cx="110277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316D1953-427F-49F6-8859-05BAD6A44D91}" type="slidenum"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E9081BF-D191-43D9-86FD-ACBAEFA66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967255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732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00D84-4F2E-5448-99AF-BD635D71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sign with white text&#10;&#10;Description automatically generated">
            <a:extLst>
              <a:ext uri="{FF2B5EF4-FFF2-40B4-BE49-F238E27FC236}">
                <a16:creationId xmlns:a16="http://schemas.microsoft.com/office/drawing/2014/main" id="{48223C40-434F-E54F-9838-8EF87B67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822" y="1277200"/>
            <a:ext cx="6553545" cy="431154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150E2-939C-0E45-8511-0E0AE82516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2</a:t>
            </a:fld>
            <a:endParaRPr lang="en-US" kern="120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896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00D84-4F2E-5448-99AF-BD635D71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150E2-939C-0E45-8511-0E0AE82516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91022" y="6356350"/>
            <a:ext cx="13627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59595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3</a:t>
            </a:fld>
            <a:endParaRPr lang="en-US" kern="120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4251F-5508-8E4A-9685-BD054A5E164A}"/>
              </a:ext>
            </a:extLst>
          </p:cNvPr>
          <p:cNvSpPr txBox="1"/>
          <p:nvPr/>
        </p:nvSpPr>
        <p:spPr>
          <a:xfrm>
            <a:off x="5058930" y="1174329"/>
            <a:ext cx="641702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Kaggle: Real or Fake: Fake Job Description Prediction</a:t>
            </a:r>
          </a:p>
          <a:p>
            <a:pPr marL="228600" fontAlgn="base"/>
            <a:endParaRPr lang="en-US" sz="2400" dirty="0"/>
          </a:p>
          <a:p>
            <a:pPr marL="68580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Government census data</a:t>
            </a:r>
          </a:p>
          <a:p>
            <a:pPr marL="228600" fontAlgn="base"/>
            <a:endParaRPr lang="en-US" sz="2400" dirty="0"/>
          </a:p>
          <a:p>
            <a:pPr marL="68580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Kaggle: “US jobs on </a:t>
            </a:r>
            <a:r>
              <a:rPr lang="en-US" sz="2400" dirty="0" err="1"/>
              <a:t>Monster.com</a:t>
            </a:r>
            <a:r>
              <a:rPr lang="en-US" sz="2400" dirty="0"/>
              <a:t>” dataset</a:t>
            </a:r>
          </a:p>
          <a:p>
            <a:pPr marL="228600" fontAlgn="base"/>
            <a:endParaRPr lang="en-US" sz="2400" dirty="0"/>
          </a:p>
          <a:p>
            <a:pPr marL="685800" indent="-457200" fontAlgn="base">
              <a:buFont typeface="Arial" panose="020B0604020202020204" pitchFamily="34" charset="0"/>
              <a:buChar char="•"/>
            </a:pPr>
            <a:r>
              <a:rPr lang="en-US" sz="2400" dirty="0"/>
              <a:t>Synthetically generated data to be labelled as fake postings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9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3F4FC-0C6F-3E47-B86F-F0FA846306D9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Baseline Model</a:t>
            </a:r>
          </a:p>
        </p:txBody>
      </p:sp>
      <p:cxnSp>
        <p:nvCxnSpPr>
          <p:cNvPr id="17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197E9B0-B2A3-5744-999D-45608EAB0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019" y="2509911"/>
            <a:ext cx="9632863" cy="39976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ED69B-9C83-D342-9C81-E0F44F150CE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0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0198-D28F-6441-B4A5-616EC9E342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522430"/>
            <a:ext cx="2743200" cy="3474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9B8E8-30CF-3245-9D6E-BF0F90BDC277}"/>
              </a:ext>
            </a:extLst>
          </p:cNvPr>
          <p:cNvSpPr txBox="1"/>
          <p:nvPr/>
        </p:nvSpPr>
        <p:spPr>
          <a:xfrm>
            <a:off x="526073" y="466578"/>
            <a:ext cx="11139854" cy="9304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Vectorization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94F83B-150F-E64A-A303-3C1CDC704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63" y="2536882"/>
            <a:ext cx="11434498" cy="32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1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4195-476E-0F46-9127-3BFE99B95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134907"/>
            <a:ext cx="5386388" cy="1325563"/>
          </a:xfrm>
        </p:spPr>
        <p:txBody>
          <a:bodyPr>
            <a:normAutofit fontScale="90000"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/>
              <a:t>Hypothesis Results: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FB0A747-EB94-B74F-9B32-AF6A285E1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6206295"/>
              </p:ext>
            </p:extLst>
          </p:nvPr>
        </p:nvGraphicFramePr>
        <p:xfrm>
          <a:off x="-303274" y="2001861"/>
          <a:ext cx="11934979" cy="44664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1100-3EC6-4961-B9AF-561772F5A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4663" y="6468310"/>
            <a:ext cx="2743200" cy="365125"/>
          </a:xfrm>
        </p:spPr>
        <p:txBody>
          <a:bodyPr/>
          <a:lstStyle/>
          <a:p>
            <a:fld id="{316D1953-427F-49F6-8859-05BAD6A44D9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2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49B8E8-30CF-3245-9D6E-BF0F90BDC277}"/>
              </a:ext>
            </a:extLst>
          </p:cNvPr>
          <p:cNvSpPr txBox="1"/>
          <p:nvPr/>
        </p:nvSpPr>
        <p:spPr>
          <a:xfrm>
            <a:off x="838199" y="143173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Results: NN Model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567FC64-E992-2341-9338-08A7105C7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5581" y="1066131"/>
            <a:ext cx="8591172" cy="564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0198-D28F-6441-B4A5-616EC9E342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7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08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49B8E8-30CF-3245-9D6E-BF0F90BDC277}"/>
              </a:ext>
            </a:extLst>
          </p:cNvPr>
          <p:cNvSpPr txBox="1"/>
          <p:nvPr/>
        </p:nvSpPr>
        <p:spPr>
          <a:xfrm>
            <a:off x="838199" y="15662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Results: NN LSTM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60198-D28F-6441-B4A5-616EC9E342F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8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DD70782-36A8-194F-9153-FA5134361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8392" y="1125540"/>
            <a:ext cx="10436329" cy="524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848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99;g703ba0e23f_0_2">
            <a:extLst>
              <a:ext uri="{FF2B5EF4-FFF2-40B4-BE49-F238E27FC236}">
                <a16:creationId xmlns:a16="http://schemas.microsoft.com/office/drawing/2014/main" id="{14779A35-5379-6B48-BF0E-E88C12C6D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 Comparison: NN vs NN LSTM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22E49-A795-BD4E-958E-CCB419F3606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9</a:t>
            </a:fld>
            <a:endParaRPr lang="en-US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55F63-49DB-9F45-8250-49159F665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699" y="1396588"/>
            <a:ext cx="8074025" cy="50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9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103</Words>
  <Application>Microsoft Macintosh PowerPoint</Application>
  <PresentationFormat>Widescreen</PresentationFormat>
  <Paragraphs>37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 Design</vt:lpstr>
      <vt:lpstr>1_Office Theme</vt:lpstr>
      <vt:lpstr>Agenda</vt:lpstr>
      <vt:lpstr>Introduction</vt:lpstr>
      <vt:lpstr>Data</vt:lpstr>
      <vt:lpstr>PowerPoint Presentation</vt:lpstr>
      <vt:lpstr>PowerPoint Presentation</vt:lpstr>
      <vt:lpstr>Hypothesis Results:</vt:lpstr>
      <vt:lpstr>PowerPoint Presentation</vt:lpstr>
      <vt:lpstr>PowerPoint Presentation</vt:lpstr>
      <vt:lpstr>Result Comparison: NN vs NN LSTM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</dc:title>
  <dc:creator>Tommy Jiang</dc:creator>
  <cp:lastModifiedBy>Tommy Jiang</cp:lastModifiedBy>
  <cp:revision>2</cp:revision>
  <dcterms:created xsi:type="dcterms:W3CDTF">2020-04-24T01:53:55Z</dcterms:created>
  <dcterms:modified xsi:type="dcterms:W3CDTF">2020-05-26T22:15:03Z</dcterms:modified>
</cp:coreProperties>
</file>