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301" r:id="rId4"/>
    <p:sldId id="325" r:id="rId5"/>
    <p:sldId id="328" r:id="rId6"/>
    <p:sldId id="322" r:id="rId7"/>
    <p:sldId id="324" r:id="rId8"/>
    <p:sldId id="326" r:id="rId9"/>
    <p:sldId id="32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zHOSS2LvE3Vc0fGeP6rDY3ZF3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1CA6EE-0A1F-4BDC-B1F0-C335B787169C}">
  <a:tblStyle styleId="{8D1CA6EE-0A1F-4BDC-B1F0-C335B7871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 autoAdjust="0"/>
    <p:restoredTop sz="72177" autoAdjust="0"/>
  </p:normalViewPr>
  <p:slideViewPr>
    <p:cSldViewPr snapToGrid="0">
      <p:cViewPr varScale="1">
        <p:scale>
          <a:sx n="90" d="100"/>
          <a:sy n="90" d="100"/>
        </p:scale>
        <p:origin x="9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34" Type="http://customschemas.google.com/relationships/presentationmetadata" Target="metadata"/><Relationship Id="rId7" Type="http://schemas.openxmlformats.org/officeDocument/2006/relationships/slide" Target="slides/slide4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46C46-5AD4-4587-98DD-BBCD8F299D2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83209B-ED19-43B7-9421-5555A68A2393}">
      <dgm:prSet/>
      <dgm:spPr/>
      <dgm:t>
        <a:bodyPr/>
        <a:lstStyle/>
        <a:p>
          <a:r>
            <a:rPr lang="en-US"/>
            <a:t>Introduction and Summary</a:t>
          </a:r>
        </a:p>
      </dgm:t>
    </dgm:pt>
    <dgm:pt modelId="{C29A94DB-D173-4D03-B01E-9EFB79F145BA}" type="parTrans" cxnId="{5EB15EF0-52F2-45FD-9914-3935E69688CB}">
      <dgm:prSet/>
      <dgm:spPr/>
      <dgm:t>
        <a:bodyPr/>
        <a:lstStyle/>
        <a:p>
          <a:endParaRPr lang="en-US"/>
        </a:p>
      </dgm:t>
    </dgm:pt>
    <dgm:pt modelId="{AA0BFEFE-9415-41A9-99B8-DF59979142E5}" type="sibTrans" cxnId="{5EB15EF0-52F2-45FD-9914-3935E69688CB}">
      <dgm:prSet/>
      <dgm:spPr/>
      <dgm:t>
        <a:bodyPr/>
        <a:lstStyle/>
        <a:p>
          <a:endParaRPr lang="en-US"/>
        </a:p>
      </dgm:t>
    </dgm:pt>
    <dgm:pt modelId="{3D6C66AA-98C2-4A51-BC60-1A3732A11EEA}">
      <dgm:prSet/>
      <dgm:spPr/>
      <dgm:t>
        <a:bodyPr/>
        <a:lstStyle/>
        <a:p>
          <a:r>
            <a:rPr lang="en-US" dirty="0"/>
            <a:t>Project Flow</a:t>
          </a:r>
        </a:p>
      </dgm:t>
    </dgm:pt>
    <dgm:pt modelId="{1626AE1A-F16E-4BAE-BD2E-7D97F66A93FF}" type="parTrans" cxnId="{700C4222-5979-4E1C-AE7C-C01F3517E0E3}">
      <dgm:prSet/>
      <dgm:spPr/>
      <dgm:t>
        <a:bodyPr/>
        <a:lstStyle/>
        <a:p>
          <a:endParaRPr lang="en-US"/>
        </a:p>
      </dgm:t>
    </dgm:pt>
    <dgm:pt modelId="{03C124CB-CA38-4AAA-A5A7-663ED4AFABD9}" type="sibTrans" cxnId="{700C4222-5979-4E1C-AE7C-C01F3517E0E3}">
      <dgm:prSet/>
      <dgm:spPr/>
      <dgm:t>
        <a:bodyPr/>
        <a:lstStyle/>
        <a:p>
          <a:endParaRPr lang="en-US"/>
        </a:p>
      </dgm:t>
    </dgm:pt>
    <dgm:pt modelId="{C67969AF-5D72-4881-B26E-134A9CE07048}">
      <dgm:prSet/>
      <dgm:spPr/>
      <dgm:t>
        <a:bodyPr/>
        <a:lstStyle/>
        <a:p>
          <a:r>
            <a:rPr lang="en-US"/>
            <a:t>First Order Differencing</a:t>
          </a:r>
        </a:p>
      </dgm:t>
    </dgm:pt>
    <dgm:pt modelId="{2E1BDF50-6D81-401B-B1F4-9F91B63B45CA}" type="parTrans" cxnId="{BD357DA5-110D-42F8-A312-382254FF3687}">
      <dgm:prSet/>
      <dgm:spPr/>
      <dgm:t>
        <a:bodyPr/>
        <a:lstStyle/>
        <a:p>
          <a:endParaRPr lang="en-US"/>
        </a:p>
      </dgm:t>
    </dgm:pt>
    <dgm:pt modelId="{CD6A475D-13D3-4DA2-A8CB-4E4096E96C6F}" type="sibTrans" cxnId="{BD357DA5-110D-42F8-A312-382254FF3687}">
      <dgm:prSet/>
      <dgm:spPr/>
      <dgm:t>
        <a:bodyPr/>
        <a:lstStyle/>
        <a:p>
          <a:endParaRPr lang="en-US"/>
        </a:p>
      </dgm:t>
    </dgm:pt>
    <dgm:pt modelId="{A4088511-2152-4573-A904-DCAB13219F67}">
      <dgm:prSet/>
      <dgm:spPr/>
      <dgm:t>
        <a:bodyPr/>
        <a:lstStyle/>
        <a:p>
          <a:r>
            <a:rPr lang="en-US"/>
            <a:t>ARIMA</a:t>
          </a:r>
        </a:p>
      </dgm:t>
    </dgm:pt>
    <dgm:pt modelId="{945BEC8F-1C81-4360-A955-3AECFD56102E}" type="parTrans" cxnId="{431A15A4-88EB-41FC-9CE3-68BEE6A60EEA}">
      <dgm:prSet/>
      <dgm:spPr/>
      <dgm:t>
        <a:bodyPr/>
        <a:lstStyle/>
        <a:p>
          <a:endParaRPr lang="en-US"/>
        </a:p>
      </dgm:t>
    </dgm:pt>
    <dgm:pt modelId="{0E5E41F9-FA15-4521-986C-9A2E2AA23E12}" type="sibTrans" cxnId="{431A15A4-88EB-41FC-9CE3-68BEE6A60EEA}">
      <dgm:prSet/>
      <dgm:spPr/>
      <dgm:t>
        <a:bodyPr/>
        <a:lstStyle/>
        <a:p>
          <a:endParaRPr lang="en-US"/>
        </a:p>
      </dgm:t>
    </dgm:pt>
    <dgm:pt modelId="{7A590675-920B-4412-A731-568DF26CD032}">
      <dgm:prSet/>
      <dgm:spPr/>
      <dgm:t>
        <a:bodyPr/>
        <a:lstStyle/>
        <a:p>
          <a:r>
            <a:rPr lang="en-US"/>
            <a:t>ARIMA - GARCH</a:t>
          </a:r>
        </a:p>
      </dgm:t>
    </dgm:pt>
    <dgm:pt modelId="{7C01FE29-8BF9-4F47-A7A3-39B643E8C349}" type="parTrans" cxnId="{A2DFBC5C-9C06-4729-8A70-460E88AE3778}">
      <dgm:prSet/>
      <dgm:spPr/>
      <dgm:t>
        <a:bodyPr/>
        <a:lstStyle/>
        <a:p>
          <a:endParaRPr lang="en-US"/>
        </a:p>
      </dgm:t>
    </dgm:pt>
    <dgm:pt modelId="{6FEC9617-3F9D-4D30-A2BC-61A61146FF0E}" type="sibTrans" cxnId="{A2DFBC5C-9C06-4729-8A70-460E88AE3778}">
      <dgm:prSet/>
      <dgm:spPr/>
      <dgm:t>
        <a:bodyPr/>
        <a:lstStyle/>
        <a:p>
          <a:endParaRPr lang="en-US"/>
        </a:p>
      </dgm:t>
    </dgm:pt>
    <dgm:pt modelId="{E6C110FA-8307-4CCE-890A-D6C37C49B575}">
      <dgm:prSet/>
      <dgm:spPr/>
      <dgm:t>
        <a:bodyPr/>
        <a:lstStyle/>
        <a:p>
          <a:r>
            <a:rPr lang="en-US"/>
            <a:t>Conclusion</a:t>
          </a:r>
        </a:p>
      </dgm:t>
    </dgm:pt>
    <dgm:pt modelId="{A741FC59-AFF1-49EE-A112-CA085D5D80E1}" type="parTrans" cxnId="{1A8D37AB-7692-4664-9182-3B91CAB45A28}">
      <dgm:prSet/>
      <dgm:spPr/>
      <dgm:t>
        <a:bodyPr/>
        <a:lstStyle/>
        <a:p>
          <a:endParaRPr lang="en-US"/>
        </a:p>
      </dgm:t>
    </dgm:pt>
    <dgm:pt modelId="{B7061535-F946-4D9D-A255-871F3497C83A}" type="sibTrans" cxnId="{1A8D37AB-7692-4664-9182-3B91CAB45A28}">
      <dgm:prSet/>
      <dgm:spPr/>
      <dgm:t>
        <a:bodyPr/>
        <a:lstStyle/>
        <a:p>
          <a:endParaRPr lang="en-US"/>
        </a:p>
      </dgm:t>
    </dgm:pt>
    <dgm:pt modelId="{1242EF95-1455-5346-9084-BF198ABA3436}" type="pres">
      <dgm:prSet presAssocID="{D3446C46-5AD4-4587-98DD-BBCD8F299D21}" presName="vert0" presStyleCnt="0">
        <dgm:presLayoutVars>
          <dgm:dir/>
          <dgm:animOne val="branch"/>
          <dgm:animLvl val="lvl"/>
        </dgm:presLayoutVars>
      </dgm:prSet>
      <dgm:spPr/>
    </dgm:pt>
    <dgm:pt modelId="{C0F29CB9-A26E-2043-8786-AED39D889B4B}" type="pres">
      <dgm:prSet presAssocID="{B083209B-ED19-43B7-9421-5555A68A2393}" presName="thickLine" presStyleLbl="alignNode1" presStyleIdx="0" presStyleCnt="6"/>
      <dgm:spPr/>
    </dgm:pt>
    <dgm:pt modelId="{ABB23EF7-1E5F-4C44-A185-5EF96DB10E0A}" type="pres">
      <dgm:prSet presAssocID="{B083209B-ED19-43B7-9421-5555A68A2393}" presName="horz1" presStyleCnt="0"/>
      <dgm:spPr/>
    </dgm:pt>
    <dgm:pt modelId="{9762A215-98ED-D449-ACE2-46F24102CBF6}" type="pres">
      <dgm:prSet presAssocID="{B083209B-ED19-43B7-9421-5555A68A2393}" presName="tx1" presStyleLbl="revTx" presStyleIdx="0" presStyleCnt="6"/>
      <dgm:spPr/>
    </dgm:pt>
    <dgm:pt modelId="{534BD416-E57B-6E45-810F-62AA1BCC1192}" type="pres">
      <dgm:prSet presAssocID="{B083209B-ED19-43B7-9421-5555A68A2393}" presName="vert1" presStyleCnt="0"/>
      <dgm:spPr/>
    </dgm:pt>
    <dgm:pt modelId="{F752B74D-8C6D-AB4E-B86A-DED4BE7DACB7}" type="pres">
      <dgm:prSet presAssocID="{3D6C66AA-98C2-4A51-BC60-1A3732A11EEA}" presName="thickLine" presStyleLbl="alignNode1" presStyleIdx="1" presStyleCnt="6"/>
      <dgm:spPr/>
    </dgm:pt>
    <dgm:pt modelId="{A44026E4-0FFE-7641-AECD-2B80EA7E8305}" type="pres">
      <dgm:prSet presAssocID="{3D6C66AA-98C2-4A51-BC60-1A3732A11EEA}" presName="horz1" presStyleCnt="0"/>
      <dgm:spPr/>
    </dgm:pt>
    <dgm:pt modelId="{9E1E958B-0BD2-2341-A877-34DC0F35DC3A}" type="pres">
      <dgm:prSet presAssocID="{3D6C66AA-98C2-4A51-BC60-1A3732A11EEA}" presName="tx1" presStyleLbl="revTx" presStyleIdx="1" presStyleCnt="6"/>
      <dgm:spPr/>
    </dgm:pt>
    <dgm:pt modelId="{F9ED705C-8C57-C24E-B256-F7BF5EB67803}" type="pres">
      <dgm:prSet presAssocID="{3D6C66AA-98C2-4A51-BC60-1A3732A11EEA}" presName="vert1" presStyleCnt="0"/>
      <dgm:spPr/>
    </dgm:pt>
    <dgm:pt modelId="{C4ADC5C4-9FBD-9441-ACB3-A21BE0E04A15}" type="pres">
      <dgm:prSet presAssocID="{C67969AF-5D72-4881-B26E-134A9CE07048}" presName="thickLine" presStyleLbl="alignNode1" presStyleIdx="2" presStyleCnt="6"/>
      <dgm:spPr/>
    </dgm:pt>
    <dgm:pt modelId="{A5E000FA-A40D-ED4C-BC86-572CB5A7FD51}" type="pres">
      <dgm:prSet presAssocID="{C67969AF-5D72-4881-B26E-134A9CE07048}" presName="horz1" presStyleCnt="0"/>
      <dgm:spPr/>
    </dgm:pt>
    <dgm:pt modelId="{5ABE17BD-D01A-2746-B0B3-4545AF2DF523}" type="pres">
      <dgm:prSet presAssocID="{C67969AF-5D72-4881-B26E-134A9CE07048}" presName="tx1" presStyleLbl="revTx" presStyleIdx="2" presStyleCnt="6"/>
      <dgm:spPr/>
    </dgm:pt>
    <dgm:pt modelId="{A4B77191-C4FA-BE4E-AB9C-A64C19FB9AC8}" type="pres">
      <dgm:prSet presAssocID="{C67969AF-5D72-4881-B26E-134A9CE07048}" presName="vert1" presStyleCnt="0"/>
      <dgm:spPr/>
    </dgm:pt>
    <dgm:pt modelId="{AE88337C-6A5C-9C4E-8FCE-A610D8F53809}" type="pres">
      <dgm:prSet presAssocID="{A4088511-2152-4573-A904-DCAB13219F67}" presName="thickLine" presStyleLbl="alignNode1" presStyleIdx="3" presStyleCnt="6"/>
      <dgm:spPr/>
    </dgm:pt>
    <dgm:pt modelId="{5112F378-C8D0-574D-9BEE-2ED72AC4A9EE}" type="pres">
      <dgm:prSet presAssocID="{A4088511-2152-4573-A904-DCAB13219F67}" presName="horz1" presStyleCnt="0"/>
      <dgm:spPr/>
    </dgm:pt>
    <dgm:pt modelId="{E37985DC-78A0-5F40-88C6-33ECB254F460}" type="pres">
      <dgm:prSet presAssocID="{A4088511-2152-4573-A904-DCAB13219F67}" presName="tx1" presStyleLbl="revTx" presStyleIdx="3" presStyleCnt="6"/>
      <dgm:spPr/>
    </dgm:pt>
    <dgm:pt modelId="{00E38E60-7E5C-7040-8FE4-974B69130244}" type="pres">
      <dgm:prSet presAssocID="{A4088511-2152-4573-A904-DCAB13219F67}" presName="vert1" presStyleCnt="0"/>
      <dgm:spPr/>
    </dgm:pt>
    <dgm:pt modelId="{4D46815A-A125-1B4E-920B-96757193C219}" type="pres">
      <dgm:prSet presAssocID="{7A590675-920B-4412-A731-568DF26CD032}" presName="thickLine" presStyleLbl="alignNode1" presStyleIdx="4" presStyleCnt="6"/>
      <dgm:spPr/>
    </dgm:pt>
    <dgm:pt modelId="{D3AC0CFD-68A1-B24A-AF94-1C0CF547A43A}" type="pres">
      <dgm:prSet presAssocID="{7A590675-920B-4412-A731-568DF26CD032}" presName="horz1" presStyleCnt="0"/>
      <dgm:spPr/>
    </dgm:pt>
    <dgm:pt modelId="{B7F7C951-DBDF-AC4C-95CF-967F32001F7A}" type="pres">
      <dgm:prSet presAssocID="{7A590675-920B-4412-A731-568DF26CD032}" presName="tx1" presStyleLbl="revTx" presStyleIdx="4" presStyleCnt="6"/>
      <dgm:spPr/>
    </dgm:pt>
    <dgm:pt modelId="{18BBCE7E-06DA-9744-8CE9-668ECAE41EF9}" type="pres">
      <dgm:prSet presAssocID="{7A590675-920B-4412-A731-568DF26CD032}" presName="vert1" presStyleCnt="0"/>
      <dgm:spPr/>
    </dgm:pt>
    <dgm:pt modelId="{E35BA24F-9032-AC40-87C8-14E08F275A20}" type="pres">
      <dgm:prSet presAssocID="{E6C110FA-8307-4CCE-890A-D6C37C49B575}" presName="thickLine" presStyleLbl="alignNode1" presStyleIdx="5" presStyleCnt="6"/>
      <dgm:spPr/>
    </dgm:pt>
    <dgm:pt modelId="{6C3710E9-43B0-FB4E-A298-B623C9CBC3C0}" type="pres">
      <dgm:prSet presAssocID="{E6C110FA-8307-4CCE-890A-D6C37C49B575}" presName="horz1" presStyleCnt="0"/>
      <dgm:spPr/>
    </dgm:pt>
    <dgm:pt modelId="{0E13883B-3A52-664C-AE71-AF0D78525115}" type="pres">
      <dgm:prSet presAssocID="{E6C110FA-8307-4CCE-890A-D6C37C49B575}" presName="tx1" presStyleLbl="revTx" presStyleIdx="5" presStyleCnt="6"/>
      <dgm:spPr/>
    </dgm:pt>
    <dgm:pt modelId="{D78708BE-58C2-7D48-AE0D-4022EF8E1E97}" type="pres">
      <dgm:prSet presAssocID="{E6C110FA-8307-4CCE-890A-D6C37C49B575}" presName="vert1" presStyleCnt="0"/>
      <dgm:spPr/>
    </dgm:pt>
  </dgm:ptLst>
  <dgm:cxnLst>
    <dgm:cxn modelId="{A1596C16-BC19-7446-A941-5F0B1C61C2E9}" type="presOf" srcId="{3D6C66AA-98C2-4A51-BC60-1A3732A11EEA}" destId="{9E1E958B-0BD2-2341-A877-34DC0F35DC3A}" srcOrd="0" destOrd="0" presId="urn:microsoft.com/office/officeart/2008/layout/LinedList"/>
    <dgm:cxn modelId="{700C4222-5979-4E1C-AE7C-C01F3517E0E3}" srcId="{D3446C46-5AD4-4587-98DD-BBCD8F299D21}" destId="{3D6C66AA-98C2-4A51-BC60-1A3732A11EEA}" srcOrd="1" destOrd="0" parTransId="{1626AE1A-F16E-4BAE-BD2E-7D97F66A93FF}" sibTransId="{03C124CB-CA38-4AAA-A5A7-663ED4AFABD9}"/>
    <dgm:cxn modelId="{8F38DC38-6E8D-FB4A-9FA0-B49204E15320}" type="presOf" srcId="{D3446C46-5AD4-4587-98DD-BBCD8F299D21}" destId="{1242EF95-1455-5346-9084-BF198ABA3436}" srcOrd="0" destOrd="0" presId="urn:microsoft.com/office/officeart/2008/layout/LinedList"/>
    <dgm:cxn modelId="{9AB2FE57-832B-5746-A955-2C803556729C}" type="presOf" srcId="{A4088511-2152-4573-A904-DCAB13219F67}" destId="{E37985DC-78A0-5F40-88C6-33ECB254F460}" srcOrd="0" destOrd="0" presId="urn:microsoft.com/office/officeart/2008/layout/LinedList"/>
    <dgm:cxn modelId="{A2DFBC5C-9C06-4729-8A70-460E88AE3778}" srcId="{D3446C46-5AD4-4587-98DD-BBCD8F299D21}" destId="{7A590675-920B-4412-A731-568DF26CD032}" srcOrd="4" destOrd="0" parTransId="{7C01FE29-8BF9-4F47-A7A3-39B643E8C349}" sibTransId="{6FEC9617-3F9D-4D30-A2BC-61A61146FF0E}"/>
    <dgm:cxn modelId="{6E829F60-3EF3-0F43-92D0-3526DBBCD818}" type="presOf" srcId="{7A590675-920B-4412-A731-568DF26CD032}" destId="{B7F7C951-DBDF-AC4C-95CF-967F32001F7A}" srcOrd="0" destOrd="0" presId="urn:microsoft.com/office/officeart/2008/layout/LinedList"/>
    <dgm:cxn modelId="{7141206A-CAB8-F442-8F1D-6A47C5B58058}" type="presOf" srcId="{E6C110FA-8307-4CCE-890A-D6C37C49B575}" destId="{0E13883B-3A52-664C-AE71-AF0D78525115}" srcOrd="0" destOrd="0" presId="urn:microsoft.com/office/officeart/2008/layout/LinedList"/>
    <dgm:cxn modelId="{431A15A4-88EB-41FC-9CE3-68BEE6A60EEA}" srcId="{D3446C46-5AD4-4587-98DD-BBCD8F299D21}" destId="{A4088511-2152-4573-A904-DCAB13219F67}" srcOrd="3" destOrd="0" parTransId="{945BEC8F-1C81-4360-A955-3AECFD56102E}" sibTransId="{0E5E41F9-FA15-4521-986C-9A2E2AA23E12}"/>
    <dgm:cxn modelId="{BD357DA5-110D-42F8-A312-382254FF3687}" srcId="{D3446C46-5AD4-4587-98DD-BBCD8F299D21}" destId="{C67969AF-5D72-4881-B26E-134A9CE07048}" srcOrd="2" destOrd="0" parTransId="{2E1BDF50-6D81-401B-B1F4-9F91B63B45CA}" sibTransId="{CD6A475D-13D3-4DA2-A8CB-4E4096E96C6F}"/>
    <dgm:cxn modelId="{1A8D37AB-7692-4664-9182-3B91CAB45A28}" srcId="{D3446C46-5AD4-4587-98DD-BBCD8F299D21}" destId="{E6C110FA-8307-4CCE-890A-D6C37C49B575}" srcOrd="5" destOrd="0" parTransId="{A741FC59-AFF1-49EE-A112-CA085D5D80E1}" sibTransId="{B7061535-F946-4D9D-A255-871F3497C83A}"/>
    <dgm:cxn modelId="{2B042DAD-265E-014D-8528-4ED29AEAE41B}" type="presOf" srcId="{B083209B-ED19-43B7-9421-5555A68A2393}" destId="{9762A215-98ED-D449-ACE2-46F24102CBF6}" srcOrd="0" destOrd="0" presId="urn:microsoft.com/office/officeart/2008/layout/LinedList"/>
    <dgm:cxn modelId="{831CA0E4-BEEA-EE44-9E4D-7C6757390C22}" type="presOf" srcId="{C67969AF-5D72-4881-B26E-134A9CE07048}" destId="{5ABE17BD-D01A-2746-B0B3-4545AF2DF523}" srcOrd="0" destOrd="0" presId="urn:microsoft.com/office/officeart/2008/layout/LinedList"/>
    <dgm:cxn modelId="{5EB15EF0-52F2-45FD-9914-3935E69688CB}" srcId="{D3446C46-5AD4-4587-98DD-BBCD8F299D21}" destId="{B083209B-ED19-43B7-9421-5555A68A2393}" srcOrd="0" destOrd="0" parTransId="{C29A94DB-D173-4D03-B01E-9EFB79F145BA}" sibTransId="{AA0BFEFE-9415-41A9-99B8-DF59979142E5}"/>
    <dgm:cxn modelId="{EEA996BB-FA2A-2B4D-B071-689D81C54F4B}" type="presParOf" srcId="{1242EF95-1455-5346-9084-BF198ABA3436}" destId="{C0F29CB9-A26E-2043-8786-AED39D889B4B}" srcOrd="0" destOrd="0" presId="urn:microsoft.com/office/officeart/2008/layout/LinedList"/>
    <dgm:cxn modelId="{E97F030E-1A15-2049-80FD-2A871B3DF166}" type="presParOf" srcId="{1242EF95-1455-5346-9084-BF198ABA3436}" destId="{ABB23EF7-1E5F-4C44-A185-5EF96DB10E0A}" srcOrd="1" destOrd="0" presId="urn:microsoft.com/office/officeart/2008/layout/LinedList"/>
    <dgm:cxn modelId="{C7DB96D8-542D-934D-86BE-8298086B2ECE}" type="presParOf" srcId="{ABB23EF7-1E5F-4C44-A185-5EF96DB10E0A}" destId="{9762A215-98ED-D449-ACE2-46F24102CBF6}" srcOrd="0" destOrd="0" presId="urn:microsoft.com/office/officeart/2008/layout/LinedList"/>
    <dgm:cxn modelId="{6C3D81C3-A14A-854D-B520-0A00485A052B}" type="presParOf" srcId="{ABB23EF7-1E5F-4C44-A185-5EF96DB10E0A}" destId="{534BD416-E57B-6E45-810F-62AA1BCC1192}" srcOrd="1" destOrd="0" presId="urn:microsoft.com/office/officeart/2008/layout/LinedList"/>
    <dgm:cxn modelId="{E78E88F4-329B-BD40-A8A0-9436F1D99915}" type="presParOf" srcId="{1242EF95-1455-5346-9084-BF198ABA3436}" destId="{F752B74D-8C6D-AB4E-B86A-DED4BE7DACB7}" srcOrd="2" destOrd="0" presId="urn:microsoft.com/office/officeart/2008/layout/LinedList"/>
    <dgm:cxn modelId="{FEF21192-DA32-7B45-B892-338164F986E6}" type="presParOf" srcId="{1242EF95-1455-5346-9084-BF198ABA3436}" destId="{A44026E4-0FFE-7641-AECD-2B80EA7E8305}" srcOrd="3" destOrd="0" presId="urn:microsoft.com/office/officeart/2008/layout/LinedList"/>
    <dgm:cxn modelId="{ECFE5818-7A3E-124D-92A9-22AF96AE060B}" type="presParOf" srcId="{A44026E4-0FFE-7641-AECD-2B80EA7E8305}" destId="{9E1E958B-0BD2-2341-A877-34DC0F35DC3A}" srcOrd="0" destOrd="0" presId="urn:microsoft.com/office/officeart/2008/layout/LinedList"/>
    <dgm:cxn modelId="{D27A6E69-498D-B048-80DF-D30217A0793C}" type="presParOf" srcId="{A44026E4-0FFE-7641-AECD-2B80EA7E8305}" destId="{F9ED705C-8C57-C24E-B256-F7BF5EB67803}" srcOrd="1" destOrd="0" presId="urn:microsoft.com/office/officeart/2008/layout/LinedList"/>
    <dgm:cxn modelId="{65197C3C-0CB0-5747-9D7D-51710A63188C}" type="presParOf" srcId="{1242EF95-1455-5346-9084-BF198ABA3436}" destId="{C4ADC5C4-9FBD-9441-ACB3-A21BE0E04A15}" srcOrd="4" destOrd="0" presId="urn:microsoft.com/office/officeart/2008/layout/LinedList"/>
    <dgm:cxn modelId="{A45966B2-0EBC-4345-9170-23A9CE2F781C}" type="presParOf" srcId="{1242EF95-1455-5346-9084-BF198ABA3436}" destId="{A5E000FA-A40D-ED4C-BC86-572CB5A7FD51}" srcOrd="5" destOrd="0" presId="urn:microsoft.com/office/officeart/2008/layout/LinedList"/>
    <dgm:cxn modelId="{6BA9F050-B1DE-F34E-A267-5569C61599DB}" type="presParOf" srcId="{A5E000FA-A40D-ED4C-BC86-572CB5A7FD51}" destId="{5ABE17BD-D01A-2746-B0B3-4545AF2DF523}" srcOrd="0" destOrd="0" presId="urn:microsoft.com/office/officeart/2008/layout/LinedList"/>
    <dgm:cxn modelId="{A4187FDB-47CD-1945-A43F-E5A09BD0945A}" type="presParOf" srcId="{A5E000FA-A40D-ED4C-BC86-572CB5A7FD51}" destId="{A4B77191-C4FA-BE4E-AB9C-A64C19FB9AC8}" srcOrd="1" destOrd="0" presId="urn:microsoft.com/office/officeart/2008/layout/LinedList"/>
    <dgm:cxn modelId="{488E722A-B12D-9647-8337-F2C981FC103E}" type="presParOf" srcId="{1242EF95-1455-5346-9084-BF198ABA3436}" destId="{AE88337C-6A5C-9C4E-8FCE-A610D8F53809}" srcOrd="6" destOrd="0" presId="urn:microsoft.com/office/officeart/2008/layout/LinedList"/>
    <dgm:cxn modelId="{12A0E32B-C4B2-6F4D-85E1-FC95DCF6943D}" type="presParOf" srcId="{1242EF95-1455-5346-9084-BF198ABA3436}" destId="{5112F378-C8D0-574D-9BEE-2ED72AC4A9EE}" srcOrd="7" destOrd="0" presId="urn:microsoft.com/office/officeart/2008/layout/LinedList"/>
    <dgm:cxn modelId="{D5D9FE53-248E-5A46-B28F-4D14BC4E959C}" type="presParOf" srcId="{5112F378-C8D0-574D-9BEE-2ED72AC4A9EE}" destId="{E37985DC-78A0-5F40-88C6-33ECB254F460}" srcOrd="0" destOrd="0" presId="urn:microsoft.com/office/officeart/2008/layout/LinedList"/>
    <dgm:cxn modelId="{CB07A2D7-C6BF-164B-A399-EACEEB408463}" type="presParOf" srcId="{5112F378-C8D0-574D-9BEE-2ED72AC4A9EE}" destId="{00E38E60-7E5C-7040-8FE4-974B69130244}" srcOrd="1" destOrd="0" presId="urn:microsoft.com/office/officeart/2008/layout/LinedList"/>
    <dgm:cxn modelId="{D6FD6CEA-739B-2247-9F7D-FECC9A64B520}" type="presParOf" srcId="{1242EF95-1455-5346-9084-BF198ABA3436}" destId="{4D46815A-A125-1B4E-920B-96757193C219}" srcOrd="8" destOrd="0" presId="urn:microsoft.com/office/officeart/2008/layout/LinedList"/>
    <dgm:cxn modelId="{BB604873-6905-DD49-A4C9-9ABE4194D0FA}" type="presParOf" srcId="{1242EF95-1455-5346-9084-BF198ABA3436}" destId="{D3AC0CFD-68A1-B24A-AF94-1C0CF547A43A}" srcOrd="9" destOrd="0" presId="urn:microsoft.com/office/officeart/2008/layout/LinedList"/>
    <dgm:cxn modelId="{8ADE433B-CDE1-1C4E-AD0F-7692D6290871}" type="presParOf" srcId="{D3AC0CFD-68A1-B24A-AF94-1C0CF547A43A}" destId="{B7F7C951-DBDF-AC4C-95CF-967F32001F7A}" srcOrd="0" destOrd="0" presId="urn:microsoft.com/office/officeart/2008/layout/LinedList"/>
    <dgm:cxn modelId="{2E253C9B-9313-1B4A-8F5B-814DD0E4DB08}" type="presParOf" srcId="{D3AC0CFD-68A1-B24A-AF94-1C0CF547A43A}" destId="{18BBCE7E-06DA-9744-8CE9-668ECAE41EF9}" srcOrd="1" destOrd="0" presId="urn:microsoft.com/office/officeart/2008/layout/LinedList"/>
    <dgm:cxn modelId="{0C4B04FE-20E2-2F40-85D6-6A246B242B8F}" type="presParOf" srcId="{1242EF95-1455-5346-9084-BF198ABA3436}" destId="{E35BA24F-9032-AC40-87C8-14E08F275A20}" srcOrd="10" destOrd="0" presId="urn:microsoft.com/office/officeart/2008/layout/LinedList"/>
    <dgm:cxn modelId="{1F895F94-A697-744B-9B3F-77B3E8CDCB44}" type="presParOf" srcId="{1242EF95-1455-5346-9084-BF198ABA3436}" destId="{6C3710E9-43B0-FB4E-A298-B623C9CBC3C0}" srcOrd="11" destOrd="0" presId="urn:microsoft.com/office/officeart/2008/layout/LinedList"/>
    <dgm:cxn modelId="{311EED2C-7026-D648-8DB6-71AC5C2326AC}" type="presParOf" srcId="{6C3710E9-43B0-FB4E-A298-B623C9CBC3C0}" destId="{0E13883B-3A52-664C-AE71-AF0D78525115}" srcOrd="0" destOrd="0" presId="urn:microsoft.com/office/officeart/2008/layout/LinedList"/>
    <dgm:cxn modelId="{3253D0EE-E753-3648-B3F0-C1562415D1DB}" type="presParOf" srcId="{6C3710E9-43B0-FB4E-A298-B623C9CBC3C0}" destId="{D78708BE-58C2-7D48-AE0D-4022EF8E1E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3EB85-95E9-7448-BA8A-B1BE39A4713F}" type="doc">
      <dgm:prSet loTypeId="urn:microsoft.com/office/officeart/2005/8/layout/process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79E8BFD-233D-EF42-AC9F-5522A75B777A}">
      <dgm:prSet custT="1"/>
      <dgm:spPr>
        <a:solidFill>
          <a:schemeClr val="tx1"/>
        </a:solidFill>
      </dgm:spPr>
      <dgm:t>
        <a:bodyPr/>
        <a:lstStyle/>
        <a:p>
          <a:r>
            <a:rPr lang="en-US" sz="1600" dirty="0"/>
            <a:t>Data has trend</a:t>
          </a:r>
        </a:p>
      </dgm:t>
    </dgm:pt>
    <dgm:pt modelId="{FC293E1C-6E2F-F341-B18B-50C9373A376B}" type="parTrans" cxnId="{71EEE242-8B3A-3341-89D7-CCB1286FF399}">
      <dgm:prSet/>
      <dgm:spPr/>
      <dgm:t>
        <a:bodyPr/>
        <a:lstStyle/>
        <a:p>
          <a:endParaRPr lang="en-US" sz="2000"/>
        </a:p>
      </dgm:t>
    </dgm:pt>
    <dgm:pt modelId="{B91EBF78-136F-B04B-85E9-A1ECFF35D586}" type="sibTrans" cxnId="{71EEE242-8B3A-3341-89D7-CCB1286FF399}">
      <dgm:prSet custT="1"/>
      <dgm:spPr/>
      <dgm:t>
        <a:bodyPr/>
        <a:lstStyle/>
        <a:p>
          <a:endParaRPr lang="en-US" sz="1400"/>
        </a:p>
      </dgm:t>
    </dgm:pt>
    <dgm:pt modelId="{532D6035-75C5-3945-8F04-D0DD3946AD50}">
      <dgm:prSet custT="1"/>
      <dgm:spPr>
        <a:solidFill>
          <a:schemeClr val="tx1"/>
        </a:solidFill>
      </dgm:spPr>
      <dgm:t>
        <a:bodyPr/>
        <a:lstStyle/>
        <a:p>
          <a:r>
            <a:rPr lang="en-US" sz="1600" b="0" i="0" dirty="0"/>
            <a:t>First order differencing to clear out trend, proceed with d=1</a:t>
          </a:r>
          <a:endParaRPr lang="en-US" sz="1600" dirty="0"/>
        </a:p>
      </dgm:t>
    </dgm:pt>
    <dgm:pt modelId="{9C040BA4-AF99-BF40-B422-C349C0C2A1D1}" type="parTrans" cxnId="{9A46F10A-127A-8647-965C-D746B36426EE}">
      <dgm:prSet/>
      <dgm:spPr/>
      <dgm:t>
        <a:bodyPr/>
        <a:lstStyle/>
        <a:p>
          <a:endParaRPr lang="en-US" sz="2000"/>
        </a:p>
      </dgm:t>
    </dgm:pt>
    <dgm:pt modelId="{21240CC5-9AE3-AC43-BFEA-414887B3BDCF}" type="sibTrans" cxnId="{9A46F10A-127A-8647-965C-D746B36426EE}">
      <dgm:prSet custT="1"/>
      <dgm:spPr/>
      <dgm:t>
        <a:bodyPr/>
        <a:lstStyle/>
        <a:p>
          <a:endParaRPr lang="en-US" sz="1400"/>
        </a:p>
      </dgm:t>
    </dgm:pt>
    <dgm:pt modelId="{5C34317B-6535-5549-A5F5-70D8454E616C}">
      <dgm:prSet custT="1"/>
      <dgm:spPr>
        <a:solidFill>
          <a:schemeClr val="tx1"/>
        </a:solidFill>
      </dgm:spPr>
      <dgm:t>
        <a:bodyPr/>
        <a:lstStyle/>
        <a:p>
          <a:r>
            <a:rPr lang="en-US" sz="1600" dirty="0"/>
            <a:t>Auto ARIMA from python to find best model to be ARIMA(1,1,2)</a:t>
          </a:r>
        </a:p>
      </dgm:t>
    </dgm:pt>
    <dgm:pt modelId="{5880EE4B-213B-1044-9B82-79326926F8B5}" type="parTrans" cxnId="{6BE3CD84-A8CE-1448-B69D-5CFE2CF89EF6}">
      <dgm:prSet/>
      <dgm:spPr/>
      <dgm:t>
        <a:bodyPr/>
        <a:lstStyle/>
        <a:p>
          <a:endParaRPr lang="en-US" sz="2000"/>
        </a:p>
      </dgm:t>
    </dgm:pt>
    <dgm:pt modelId="{4C6A358D-950F-E34D-81C4-9306B616CA2D}" type="sibTrans" cxnId="{6BE3CD84-A8CE-1448-B69D-5CFE2CF89EF6}">
      <dgm:prSet custT="1"/>
      <dgm:spPr/>
      <dgm:t>
        <a:bodyPr/>
        <a:lstStyle/>
        <a:p>
          <a:endParaRPr lang="en-US" sz="1400"/>
        </a:p>
      </dgm:t>
    </dgm:pt>
    <dgm:pt modelId="{EC4A0893-236C-DF49-BF44-37CD0B78377C}">
      <dgm:prSet custT="1"/>
      <dgm:spPr>
        <a:solidFill>
          <a:schemeClr val="tx1"/>
        </a:solidFill>
      </dgm:spPr>
      <dgm:t>
        <a:bodyPr/>
        <a:lstStyle/>
        <a:p>
          <a:r>
            <a:rPr lang="en-US" sz="1600" dirty="0"/>
            <a:t>Forecast using the model shows trend is explained but volatility is not modeled</a:t>
          </a:r>
        </a:p>
      </dgm:t>
    </dgm:pt>
    <dgm:pt modelId="{E03B8D7B-3414-854D-B517-9AA15EF4BCD9}" type="parTrans" cxnId="{F88F04F2-3561-DE46-B91F-6B9587AD56F5}">
      <dgm:prSet/>
      <dgm:spPr/>
      <dgm:t>
        <a:bodyPr/>
        <a:lstStyle/>
        <a:p>
          <a:endParaRPr lang="en-US" sz="2000"/>
        </a:p>
      </dgm:t>
    </dgm:pt>
    <dgm:pt modelId="{ACC84A03-8145-1641-A646-E08EC6DF5573}" type="sibTrans" cxnId="{F88F04F2-3561-DE46-B91F-6B9587AD56F5}">
      <dgm:prSet custT="1"/>
      <dgm:spPr/>
      <dgm:t>
        <a:bodyPr/>
        <a:lstStyle/>
        <a:p>
          <a:endParaRPr lang="en-US" sz="1400"/>
        </a:p>
      </dgm:t>
    </dgm:pt>
    <dgm:pt modelId="{3121A734-623E-294D-951A-855CC27571EA}">
      <dgm:prSet custT="1"/>
      <dgm:spPr>
        <a:solidFill>
          <a:schemeClr val="tx1"/>
        </a:solidFill>
      </dgm:spPr>
      <dgm:t>
        <a:bodyPr/>
        <a:lstStyle/>
        <a:p>
          <a:r>
            <a:rPr lang="en-US" sz="1600" dirty="0"/>
            <a:t>Compare ARIMA - GARCH (2,1,2)-(1,1) to ARIMA - GARCH (1,1,2)-(1,1) and find ARIMA (1,1,2)-(1,1) is a better model</a:t>
          </a:r>
        </a:p>
      </dgm:t>
    </dgm:pt>
    <dgm:pt modelId="{6AA6E847-FA44-0048-9D24-30193F9A21FF}" type="parTrans" cxnId="{2E9374C5-F950-2248-8C78-980CF1E15F20}">
      <dgm:prSet/>
      <dgm:spPr/>
      <dgm:t>
        <a:bodyPr/>
        <a:lstStyle/>
        <a:p>
          <a:endParaRPr lang="en-US" sz="2000"/>
        </a:p>
      </dgm:t>
    </dgm:pt>
    <dgm:pt modelId="{2BA8CCCF-6A66-704B-AEC2-DCDE15321B1E}" type="sibTrans" cxnId="{2E9374C5-F950-2248-8C78-980CF1E15F20}">
      <dgm:prSet/>
      <dgm:spPr/>
      <dgm:t>
        <a:bodyPr/>
        <a:lstStyle/>
        <a:p>
          <a:endParaRPr lang="en-US" sz="2000"/>
        </a:p>
      </dgm:t>
    </dgm:pt>
    <dgm:pt modelId="{E56E69FE-E26D-6041-9315-09845CE113CE}">
      <dgm:prSet custT="1"/>
      <dgm:spPr>
        <a:solidFill>
          <a:schemeClr val="tx1"/>
        </a:solidFill>
      </dgm:spPr>
      <dgm:t>
        <a:bodyPr/>
        <a:lstStyle/>
        <a:p>
          <a:r>
            <a:rPr lang="en-US" sz="1600" dirty="0"/>
            <a:t>Use R </a:t>
          </a:r>
          <a:r>
            <a:rPr lang="en-US" sz="1600" dirty="0" err="1"/>
            <a:t>Rugarch</a:t>
          </a:r>
          <a:r>
            <a:rPr lang="en-US" sz="1600" dirty="0"/>
            <a:t> to find best model to be ARIMA - GARCH (2,1,2)-(1,1). </a:t>
          </a:r>
        </a:p>
      </dgm:t>
    </dgm:pt>
    <dgm:pt modelId="{8C46C749-A12B-B749-BA88-6B70F0FDBDA8}" type="parTrans" cxnId="{83271156-43EE-2D49-BD91-CC3770B50B47}">
      <dgm:prSet/>
      <dgm:spPr/>
      <dgm:t>
        <a:bodyPr/>
        <a:lstStyle/>
        <a:p>
          <a:endParaRPr lang="en-US" sz="2000"/>
        </a:p>
      </dgm:t>
    </dgm:pt>
    <dgm:pt modelId="{921932F8-1047-ED47-9110-1B10098AC226}" type="sibTrans" cxnId="{83271156-43EE-2D49-BD91-CC3770B50B47}">
      <dgm:prSet custT="1"/>
      <dgm:spPr/>
      <dgm:t>
        <a:bodyPr/>
        <a:lstStyle/>
        <a:p>
          <a:endParaRPr lang="en-US" sz="1400"/>
        </a:p>
      </dgm:t>
    </dgm:pt>
    <dgm:pt modelId="{4ECCD407-3A0A-3B4E-BDFC-0B5F57EC7F58}" type="pres">
      <dgm:prSet presAssocID="{D353EB85-95E9-7448-BA8A-B1BE39A4713F}" presName="diagram" presStyleCnt="0">
        <dgm:presLayoutVars>
          <dgm:dir/>
          <dgm:resizeHandles val="exact"/>
        </dgm:presLayoutVars>
      </dgm:prSet>
      <dgm:spPr/>
    </dgm:pt>
    <dgm:pt modelId="{C1B1C3A7-CF5B-C247-AA1C-32C6DDC3686D}" type="pres">
      <dgm:prSet presAssocID="{F79E8BFD-233D-EF42-AC9F-5522A75B777A}" presName="node" presStyleLbl="node1" presStyleIdx="0" presStyleCnt="6">
        <dgm:presLayoutVars>
          <dgm:bulletEnabled val="1"/>
        </dgm:presLayoutVars>
      </dgm:prSet>
      <dgm:spPr/>
    </dgm:pt>
    <dgm:pt modelId="{71455D9C-EF61-704D-B3CD-7CFDBB356DCD}" type="pres">
      <dgm:prSet presAssocID="{B91EBF78-136F-B04B-85E9-A1ECFF35D586}" presName="sibTrans" presStyleLbl="sibTrans2D1" presStyleIdx="0" presStyleCnt="5"/>
      <dgm:spPr/>
    </dgm:pt>
    <dgm:pt modelId="{33952F2B-F179-0D43-B8F2-0E8AE8BFF01D}" type="pres">
      <dgm:prSet presAssocID="{B91EBF78-136F-B04B-85E9-A1ECFF35D586}" presName="connectorText" presStyleLbl="sibTrans2D1" presStyleIdx="0" presStyleCnt="5"/>
      <dgm:spPr/>
    </dgm:pt>
    <dgm:pt modelId="{B024B16B-CA80-B045-9647-E8936FF3746B}" type="pres">
      <dgm:prSet presAssocID="{532D6035-75C5-3945-8F04-D0DD3946AD50}" presName="node" presStyleLbl="node1" presStyleIdx="1" presStyleCnt="6">
        <dgm:presLayoutVars>
          <dgm:bulletEnabled val="1"/>
        </dgm:presLayoutVars>
      </dgm:prSet>
      <dgm:spPr/>
    </dgm:pt>
    <dgm:pt modelId="{11F5B55E-5A48-2542-9D18-8B495D02EF85}" type="pres">
      <dgm:prSet presAssocID="{21240CC5-9AE3-AC43-BFEA-414887B3BDCF}" presName="sibTrans" presStyleLbl="sibTrans2D1" presStyleIdx="1" presStyleCnt="5"/>
      <dgm:spPr/>
    </dgm:pt>
    <dgm:pt modelId="{7CC51B99-A914-6044-8A06-47640EC7F52A}" type="pres">
      <dgm:prSet presAssocID="{21240CC5-9AE3-AC43-BFEA-414887B3BDCF}" presName="connectorText" presStyleLbl="sibTrans2D1" presStyleIdx="1" presStyleCnt="5"/>
      <dgm:spPr/>
    </dgm:pt>
    <dgm:pt modelId="{2D3C2407-2186-D444-BE39-A291F95FF923}" type="pres">
      <dgm:prSet presAssocID="{5C34317B-6535-5549-A5F5-70D8454E616C}" presName="node" presStyleLbl="node1" presStyleIdx="2" presStyleCnt="6">
        <dgm:presLayoutVars>
          <dgm:bulletEnabled val="1"/>
        </dgm:presLayoutVars>
      </dgm:prSet>
      <dgm:spPr/>
    </dgm:pt>
    <dgm:pt modelId="{3462CDA7-F4D5-DF4B-BEE3-D015D832526D}" type="pres">
      <dgm:prSet presAssocID="{4C6A358D-950F-E34D-81C4-9306B616CA2D}" presName="sibTrans" presStyleLbl="sibTrans2D1" presStyleIdx="2" presStyleCnt="5"/>
      <dgm:spPr/>
    </dgm:pt>
    <dgm:pt modelId="{FC1DF0DF-F03F-CA45-880B-28FC797977B6}" type="pres">
      <dgm:prSet presAssocID="{4C6A358D-950F-E34D-81C4-9306B616CA2D}" presName="connectorText" presStyleLbl="sibTrans2D1" presStyleIdx="2" presStyleCnt="5"/>
      <dgm:spPr/>
    </dgm:pt>
    <dgm:pt modelId="{6FFEA360-BA8C-D646-A77B-148DF016BBE8}" type="pres">
      <dgm:prSet presAssocID="{EC4A0893-236C-DF49-BF44-37CD0B78377C}" presName="node" presStyleLbl="node1" presStyleIdx="3" presStyleCnt="6">
        <dgm:presLayoutVars>
          <dgm:bulletEnabled val="1"/>
        </dgm:presLayoutVars>
      </dgm:prSet>
      <dgm:spPr/>
    </dgm:pt>
    <dgm:pt modelId="{126B31B7-1C2E-F24A-8FC5-6AD930C0D342}" type="pres">
      <dgm:prSet presAssocID="{ACC84A03-8145-1641-A646-E08EC6DF5573}" presName="sibTrans" presStyleLbl="sibTrans2D1" presStyleIdx="3" presStyleCnt="5"/>
      <dgm:spPr/>
    </dgm:pt>
    <dgm:pt modelId="{2324D6AA-6D00-1941-AB87-7C8F8433A287}" type="pres">
      <dgm:prSet presAssocID="{ACC84A03-8145-1641-A646-E08EC6DF5573}" presName="connectorText" presStyleLbl="sibTrans2D1" presStyleIdx="3" presStyleCnt="5"/>
      <dgm:spPr/>
    </dgm:pt>
    <dgm:pt modelId="{F9F1FA01-E87E-4746-8976-468587CF6ABE}" type="pres">
      <dgm:prSet presAssocID="{E56E69FE-E26D-6041-9315-09845CE113CE}" presName="node" presStyleLbl="node1" presStyleIdx="4" presStyleCnt="6">
        <dgm:presLayoutVars>
          <dgm:bulletEnabled val="1"/>
        </dgm:presLayoutVars>
      </dgm:prSet>
      <dgm:spPr/>
    </dgm:pt>
    <dgm:pt modelId="{0EDD249D-FBDE-F940-BA4C-D3C74B30D859}" type="pres">
      <dgm:prSet presAssocID="{921932F8-1047-ED47-9110-1B10098AC226}" presName="sibTrans" presStyleLbl="sibTrans2D1" presStyleIdx="4" presStyleCnt="5"/>
      <dgm:spPr/>
    </dgm:pt>
    <dgm:pt modelId="{829B2E5D-4780-D14E-B1F2-705E8336C914}" type="pres">
      <dgm:prSet presAssocID="{921932F8-1047-ED47-9110-1B10098AC226}" presName="connectorText" presStyleLbl="sibTrans2D1" presStyleIdx="4" presStyleCnt="5"/>
      <dgm:spPr/>
    </dgm:pt>
    <dgm:pt modelId="{D2305393-2321-9149-A9B4-CACEDED36397}" type="pres">
      <dgm:prSet presAssocID="{3121A734-623E-294D-951A-855CC27571EA}" presName="node" presStyleLbl="node1" presStyleIdx="5" presStyleCnt="6">
        <dgm:presLayoutVars>
          <dgm:bulletEnabled val="1"/>
        </dgm:presLayoutVars>
      </dgm:prSet>
      <dgm:spPr/>
    </dgm:pt>
  </dgm:ptLst>
  <dgm:cxnLst>
    <dgm:cxn modelId="{C33D3209-7AE0-554E-9EB0-BD29E38658D1}" type="presOf" srcId="{21240CC5-9AE3-AC43-BFEA-414887B3BDCF}" destId="{7CC51B99-A914-6044-8A06-47640EC7F52A}" srcOrd="1" destOrd="0" presId="urn:microsoft.com/office/officeart/2005/8/layout/process5"/>
    <dgm:cxn modelId="{9A46F10A-127A-8647-965C-D746B36426EE}" srcId="{D353EB85-95E9-7448-BA8A-B1BE39A4713F}" destId="{532D6035-75C5-3945-8F04-D0DD3946AD50}" srcOrd="1" destOrd="0" parTransId="{9C040BA4-AF99-BF40-B422-C349C0C2A1D1}" sibTransId="{21240CC5-9AE3-AC43-BFEA-414887B3BDCF}"/>
    <dgm:cxn modelId="{6415E725-8494-8348-83FE-D56C00D59231}" type="presOf" srcId="{21240CC5-9AE3-AC43-BFEA-414887B3BDCF}" destId="{11F5B55E-5A48-2542-9D18-8B495D02EF85}" srcOrd="0" destOrd="0" presId="urn:microsoft.com/office/officeart/2005/8/layout/process5"/>
    <dgm:cxn modelId="{71EEE242-8B3A-3341-89D7-CCB1286FF399}" srcId="{D353EB85-95E9-7448-BA8A-B1BE39A4713F}" destId="{F79E8BFD-233D-EF42-AC9F-5522A75B777A}" srcOrd="0" destOrd="0" parTransId="{FC293E1C-6E2F-F341-B18B-50C9373A376B}" sibTransId="{B91EBF78-136F-B04B-85E9-A1ECFF35D586}"/>
    <dgm:cxn modelId="{83271156-43EE-2D49-BD91-CC3770B50B47}" srcId="{D353EB85-95E9-7448-BA8A-B1BE39A4713F}" destId="{E56E69FE-E26D-6041-9315-09845CE113CE}" srcOrd="4" destOrd="0" parTransId="{8C46C749-A12B-B749-BA88-6B70F0FDBDA8}" sibTransId="{921932F8-1047-ED47-9110-1B10098AC226}"/>
    <dgm:cxn modelId="{20DA6C6B-C2EB-0A46-A478-97465C0E23C0}" type="presOf" srcId="{4C6A358D-950F-E34D-81C4-9306B616CA2D}" destId="{FC1DF0DF-F03F-CA45-880B-28FC797977B6}" srcOrd="1" destOrd="0" presId="urn:microsoft.com/office/officeart/2005/8/layout/process5"/>
    <dgm:cxn modelId="{5ED77076-74F1-5541-89BE-D71D28F0C6EF}" type="presOf" srcId="{F79E8BFD-233D-EF42-AC9F-5522A75B777A}" destId="{C1B1C3A7-CF5B-C247-AA1C-32C6DDC3686D}" srcOrd="0" destOrd="0" presId="urn:microsoft.com/office/officeart/2005/8/layout/process5"/>
    <dgm:cxn modelId="{874A827A-8F6D-7A4E-B92B-AB2175EA5650}" type="presOf" srcId="{B91EBF78-136F-B04B-85E9-A1ECFF35D586}" destId="{33952F2B-F179-0D43-B8F2-0E8AE8BFF01D}" srcOrd="1" destOrd="0" presId="urn:microsoft.com/office/officeart/2005/8/layout/process5"/>
    <dgm:cxn modelId="{6BE3CD84-A8CE-1448-B69D-5CFE2CF89EF6}" srcId="{D353EB85-95E9-7448-BA8A-B1BE39A4713F}" destId="{5C34317B-6535-5549-A5F5-70D8454E616C}" srcOrd="2" destOrd="0" parTransId="{5880EE4B-213B-1044-9B82-79326926F8B5}" sibTransId="{4C6A358D-950F-E34D-81C4-9306B616CA2D}"/>
    <dgm:cxn modelId="{2EB03A94-9818-4E4E-9D1A-07767FDB6055}" type="presOf" srcId="{E56E69FE-E26D-6041-9315-09845CE113CE}" destId="{F9F1FA01-E87E-4746-8976-468587CF6ABE}" srcOrd="0" destOrd="0" presId="urn:microsoft.com/office/officeart/2005/8/layout/process5"/>
    <dgm:cxn modelId="{A0C39997-47A6-5A48-8AFF-4F71DA4AD8FA}" type="presOf" srcId="{ACC84A03-8145-1641-A646-E08EC6DF5573}" destId="{126B31B7-1C2E-F24A-8FC5-6AD930C0D342}" srcOrd="0" destOrd="0" presId="urn:microsoft.com/office/officeart/2005/8/layout/process5"/>
    <dgm:cxn modelId="{086A90A2-BB17-7643-B635-F4811BDA5CFD}" type="presOf" srcId="{532D6035-75C5-3945-8F04-D0DD3946AD50}" destId="{B024B16B-CA80-B045-9647-E8936FF3746B}" srcOrd="0" destOrd="0" presId="urn:microsoft.com/office/officeart/2005/8/layout/process5"/>
    <dgm:cxn modelId="{BBDEC5B7-C6AD-6148-99EF-0136B6ED4C1C}" type="presOf" srcId="{EC4A0893-236C-DF49-BF44-37CD0B78377C}" destId="{6FFEA360-BA8C-D646-A77B-148DF016BBE8}" srcOrd="0" destOrd="0" presId="urn:microsoft.com/office/officeart/2005/8/layout/process5"/>
    <dgm:cxn modelId="{D641A0B9-C5CE-B04F-8F70-97F3E2A0F04C}" type="presOf" srcId="{D353EB85-95E9-7448-BA8A-B1BE39A4713F}" destId="{4ECCD407-3A0A-3B4E-BDFC-0B5F57EC7F58}" srcOrd="0" destOrd="0" presId="urn:microsoft.com/office/officeart/2005/8/layout/process5"/>
    <dgm:cxn modelId="{5B311BBA-41BC-B24C-B56C-520BDE7BA9DA}" type="presOf" srcId="{921932F8-1047-ED47-9110-1B10098AC226}" destId="{829B2E5D-4780-D14E-B1F2-705E8336C914}" srcOrd="1" destOrd="0" presId="urn:microsoft.com/office/officeart/2005/8/layout/process5"/>
    <dgm:cxn modelId="{2E9374C5-F950-2248-8C78-980CF1E15F20}" srcId="{D353EB85-95E9-7448-BA8A-B1BE39A4713F}" destId="{3121A734-623E-294D-951A-855CC27571EA}" srcOrd="5" destOrd="0" parTransId="{6AA6E847-FA44-0048-9D24-30193F9A21FF}" sibTransId="{2BA8CCCF-6A66-704B-AEC2-DCDE15321B1E}"/>
    <dgm:cxn modelId="{2C7B61D2-9F58-3B49-87AA-72526B7C2969}" type="presOf" srcId="{B91EBF78-136F-B04B-85E9-A1ECFF35D586}" destId="{71455D9C-EF61-704D-B3CD-7CFDBB356DCD}" srcOrd="0" destOrd="0" presId="urn:microsoft.com/office/officeart/2005/8/layout/process5"/>
    <dgm:cxn modelId="{8E9AA4E1-D0F3-624F-BDAF-E89C39EC6EEA}" type="presOf" srcId="{5C34317B-6535-5549-A5F5-70D8454E616C}" destId="{2D3C2407-2186-D444-BE39-A291F95FF923}" srcOrd="0" destOrd="0" presId="urn:microsoft.com/office/officeart/2005/8/layout/process5"/>
    <dgm:cxn modelId="{D8B25CE6-88C7-1B41-AE33-969E2455ABB5}" type="presOf" srcId="{4C6A358D-950F-E34D-81C4-9306B616CA2D}" destId="{3462CDA7-F4D5-DF4B-BEE3-D015D832526D}" srcOrd="0" destOrd="0" presId="urn:microsoft.com/office/officeart/2005/8/layout/process5"/>
    <dgm:cxn modelId="{24D3E0E8-8EC2-A841-8DDB-CCCC42EF8709}" type="presOf" srcId="{921932F8-1047-ED47-9110-1B10098AC226}" destId="{0EDD249D-FBDE-F940-BA4C-D3C74B30D859}" srcOrd="0" destOrd="0" presId="urn:microsoft.com/office/officeart/2005/8/layout/process5"/>
    <dgm:cxn modelId="{187C3DE9-F112-1148-8A1A-16E81223945A}" type="presOf" srcId="{ACC84A03-8145-1641-A646-E08EC6DF5573}" destId="{2324D6AA-6D00-1941-AB87-7C8F8433A287}" srcOrd="1" destOrd="0" presId="urn:microsoft.com/office/officeart/2005/8/layout/process5"/>
    <dgm:cxn modelId="{F88F04F2-3561-DE46-B91F-6B9587AD56F5}" srcId="{D353EB85-95E9-7448-BA8A-B1BE39A4713F}" destId="{EC4A0893-236C-DF49-BF44-37CD0B78377C}" srcOrd="3" destOrd="0" parTransId="{E03B8D7B-3414-854D-B517-9AA15EF4BCD9}" sibTransId="{ACC84A03-8145-1641-A646-E08EC6DF5573}"/>
    <dgm:cxn modelId="{83A179FD-C8BA-F442-9F53-994C9E90B32F}" type="presOf" srcId="{3121A734-623E-294D-951A-855CC27571EA}" destId="{D2305393-2321-9149-A9B4-CACEDED36397}" srcOrd="0" destOrd="0" presId="urn:microsoft.com/office/officeart/2005/8/layout/process5"/>
    <dgm:cxn modelId="{6CF926A6-BFDD-7040-BC0E-E3CA6FCE0FC3}" type="presParOf" srcId="{4ECCD407-3A0A-3B4E-BDFC-0B5F57EC7F58}" destId="{C1B1C3A7-CF5B-C247-AA1C-32C6DDC3686D}" srcOrd="0" destOrd="0" presId="urn:microsoft.com/office/officeart/2005/8/layout/process5"/>
    <dgm:cxn modelId="{2D263605-86F9-9B40-94B5-EED2999B666B}" type="presParOf" srcId="{4ECCD407-3A0A-3B4E-BDFC-0B5F57EC7F58}" destId="{71455D9C-EF61-704D-B3CD-7CFDBB356DCD}" srcOrd="1" destOrd="0" presId="urn:microsoft.com/office/officeart/2005/8/layout/process5"/>
    <dgm:cxn modelId="{0DA7BD87-4D73-E046-AF69-9692521003B8}" type="presParOf" srcId="{71455D9C-EF61-704D-B3CD-7CFDBB356DCD}" destId="{33952F2B-F179-0D43-B8F2-0E8AE8BFF01D}" srcOrd="0" destOrd="0" presId="urn:microsoft.com/office/officeart/2005/8/layout/process5"/>
    <dgm:cxn modelId="{51CB1AB9-A558-A34C-B356-8784202EB86B}" type="presParOf" srcId="{4ECCD407-3A0A-3B4E-BDFC-0B5F57EC7F58}" destId="{B024B16B-CA80-B045-9647-E8936FF3746B}" srcOrd="2" destOrd="0" presId="urn:microsoft.com/office/officeart/2005/8/layout/process5"/>
    <dgm:cxn modelId="{7D342E60-0CCE-7049-83CB-17A75B00B10B}" type="presParOf" srcId="{4ECCD407-3A0A-3B4E-BDFC-0B5F57EC7F58}" destId="{11F5B55E-5A48-2542-9D18-8B495D02EF85}" srcOrd="3" destOrd="0" presId="urn:microsoft.com/office/officeart/2005/8/layout/process5"/>
    <dgm:cxn modelId="{4051B81B-9B44-794D-AD0E-72994A7FB68D}" type="presParOf" srcId="{11F5B55E-5A48-2542-9D18-8B495D02EF85}" destId="{7CC51B99-A914-6044-8A06-47640EC7F52A}" srcOrd="0" destOrd="0" presId="urn:microsoft.com/office/officeart/2005/8/layout/process5"/>
    <dgm:cxn modelId="{555B0F2A-430C-054E-9D5D-6739CEF3E90E}" type="presParOf" srcId="{4ECCD407-3A0A-3B4E-BDFC-0B5F57EC7F58}" destId="{2D3C2407-2186-D444-BE39-A291F95FF923}" srcOrd="4" destOrd="0" presId="urn:microsoft.com/office/officeart/2005/8/layout/process5"/>
    <dgm:cxn modelId="{BDFDD6AF-F54F-D140-BEEF-7F2762C297D5}" type="presParOf" srcId="{4ECCD407-3A0A-3B4E-BDFC-0B5F57EC7F58}" destId="{3462CDA7-F4D5-DF4B-BEE3-D015D832526D}" srcOrd="5" destOrd="0" presId="urn:microsoft.com/office/officeart/2005/8/layout/process5"/>
    <dgm:cxn modelId="{654DBB26-9722-7742-B3DD-8908EB64B625}" type="presParOf" srcId="{3462CDA7-F4D5-DF4B-BEE3-D015D832526D}" destId="{FC1DF0DF-F03F-CA45-880B-28FC797977B6}" srcOrd="0" destOrd="0" presId="urn:microsoft.com/office/officeart/2005/8/layout/process5"/>
    <dgm:cxn modelId="{59E27092-7D4F-9048-A9E3-CB90846E61C9}" type="presParOf" srcId="{4ECCD407-3A0A-3B4E-BDFC-0B5F57EC7F58}" destId="{6FFEA360-BA8C-D646-A77B-148DF016BBE8}" srcOrd="6" destOrd="0" presId="urn:microsoft.com/office/officeart/2005/8/layout/process5"/>
    <dgm:cxn modelId="{6A7F88F6-C239-3D4F-8380-E0D92E1B03DC}" type="presParOf" srcId="{4ECCD407-3A0A-3B4E-BDFC-0B5F57EC7F58}" destId="{126B31B7-1C2E-F24A-8FC5-6AD930C0D342}" srcOrd="7" destOrd="0" presId="urn:microsoft.com/office/officeart/2005/8/layout/process5"/>
    <dgm:cxn modelId="{F4FB0414-ADA8-5E4C-8538-C9EBA315A951}" type="presParOf" srcId="{126B31B7-1C2E-F24A-8FC5-6AD930C0D342}" destId="{2324D6AA-6D00-1941-AB87-7C8F8433A287}" srcOrd="0" destOrd="0" presId="urn:microsoft.com/office/officeart/2005/8/layout/process5"/>
    <dgm:cxn modelId="{B405C14C-EAFF-194F-8874-E044C5A44D1E}" type="presParOf" srcId="{4ECCD407-3A0A-3B4E-BDFC-0B5F57EC7F58}" destId="{F9F1FA01-E87E-4746-8976-468587CF6ABE}" srcOrd="8" destOrd="0" presId="urn:microsoft.com/office/officeart/2005/8/layout/process5"/>
    <dgm:cxn modelId="{30210374-7D8E-1C42-AC9E-B3CF9A64BD0E}" type="presParOf" srcId="{4ECCD407-3A0A-3B4E-BDFC-0B5F57EC7F58}" destId="{0EDD249D-FBDE-F940-BA4C-D3C74B30D859}" srcOrd="9" destOrd="0" presId="urn:microsoft.com/office/officeart/2005/8/layout/process5"/>
    <dgm:cxn modelId="{D6260124-25A8-C949-85D7-A701DDCFE916}" type="presParOf" srcId="{0EDD249D-FBDE-F940-BA4C-D3C74B30D859}" destId="{829B2E5D-4780-D14E-B1F2-705E8336C914}" srcOrd="0" destOrd="0" presId="urn:microsoft.com/office/officeart/2005/8/layout/process5"/>
    <dgm:cxn modelId="{FE6A8132-566D-5445-AE48-B3BAB3B79B22}" type="presParOf" srcId="{4ECCD407-3A0A-3B4E-BDFC-0B5F57EC7F58}" destId="{D2305393-2321-9149-A9B4-CACEDED3639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29CB9-A26E-2043-8786-AED39D889B4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A215-98ED-D449-ACE2-46F24102CBF6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Introduction and Summary</a:t>
          </a:r>
        </a:p>
      </dsp:txBody>
      <dsp:txXfrm>
        <a:off x="0" y="2492"/>
        <a:ext cx="6492875" cy="850069"/>
      </dsp:txXfrm>
    </dsp:sp>
    <dsp:sp modelId="{F752B74D-8C6D-AB4E-B86A-DED4BE7DACB7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E958B-0BD2-2341-A877-34DC0F35DC3A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Project Flow</a:t>
          </a:r>
        </a:p>
      </dsp:txBody>
      <dsp:txXfrm>
        <a:off x="0" y="852561"/>
        <a:ext cx="6492875" cy="850069"/>
      </dsp:txXfrm>
    </dsp:sp>
    <dsp:sp modelId="{C4ADC5C4-9FBD-9441-ACB3-A21BE0E04A1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E17BD-D01A-2746-B0B3-4545AF2DF523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First Order Differencing</a:t>
          </a:r>
        </a:p>
      </dsp:txBody>
      <dsp:txXfrm>
        <a:off x="0" y="1702630"/>
        <a:ext cx="6492875" cy="850069"/>
      </dsp:txXfrm>
    </dsp:sp>
    <dsp:sp modelId="{AE88337C-6A5C-9C4E-8FCE-A610D8F53809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985DC-78A0-5F40-88C6-33ECB254F460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ARIMA</a:t>
          </a:r>
        </a:p>
      </dsp:txBody>
      <dsp:txXfrm>
        <a:off x="0" y="2552699"/>
        <a:ext cx="6492875" cy="850069"/>
      </dsp:txXfrm>
    </dsp:sp>
    <dsp:sp modelId="{4D46815A-A125-1B4E-920B-96757193C21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7C951-DBDF-AC4C-95CF-967F32001F7A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ARIMA - GARCH</a:t>
          </a:r>
        </a:p>
      </dsp:txBody>
      <dsp:txXfrm>
        <a:off x="0" y="3402769"/>
        <a:ext cx="6492875" cy="850069"/>
      </dsp:txXfrm>
    </dsp:sp>
    <dsp:sp modelId="{E35BA24F-9032-AC40-87C8-14E08F275A20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3883B-3A52-664C-AE71-AF0D78525115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Conclusion</a:t>
          </a:r>
        </a:p>
      </dsp:txBody>
      <dsp:txXfrm>
        <a:off x="0" y="4252838"/>
        <a:ext cx="6492875" cy="85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1C3A7-CF5B-C247-AA1C-32C6DDC3686D}">
      <dsp:nvSpPr>
        <dsp:cNvPr id="0" name=""/>
        <dsp:cNvSpPr/>
      </dsp:nvSpPr>
      <dsp:spPr>
        <a:xfrm>
          <a:off x="674598" y="3766"/>
          <a:ext cx="2411272" cy="144676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has trend</a:t>
          </a:r>
        </a:p>
      </dsp:txBody>
      <dsp:txXfrm>
        <a:off x="716972" y="46140"/>
        <a:ext cx="2326524" cy="1362015"/>
      </dsp:txXfrm>
    </dsp:sp>
    <dsp:sp modelId="{71455D9C-EF61-704D-B3CD-7CFDBB356DCD}">
      <dsp:nvSpPr>
        <dsp:cNvPr id="0" name=""/>
        <dsp:cNvSpPr/>
      </dsp:nvSpPr>
      <dsp:spPr>
        <a:xfrm>
          <a:off x="3298063" y="428150"/>
          <a:ext cx="511189" cy="59799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98063" y="547749"/>
        <a:ext cx="357832" cy="358797"/>
      </dsp:txXfrm>
    </dsp:sp>
    <dsp:sp modelId="{B024B16B-CA80-B045-9647-E8936FF3746B}">
      <dsp:nvSpPr>
        <dsp:cNvPr id="0" name=""/>
        <dsp:cNvSpPr/>
      </dsp:nvSpPr>
      <dsp:spPr>
        <a:xfrm>
          <a:off x="4050380" y="3766"/>
          <a:ext cx="2411272" cy="144676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First order differencing to clear out trend, proceed with d=1</a:t>
          </a:r>
          <a:endParaRPr lang="en-US" sz="1600" kern="1200" dirty="0"/>
        </a:p>
      </dsp:txBody>
      <dsp:txXfrm>
        <a:off x="4092754" y="46140"/>
        <a:ext cx="2326524" cy="1362015"/>
      </dsp:txXfrm>
    </dsp:sp>
    <dsp:sp modelId="{11F5B55E-5A48-2542-9D18-8B495D02EF85}">
      <dsp:nvSpPr>
        <dsp:cNvPr id="0" name=""/>
        <dsp:cNvSpPr/>
      </dsp:nvSpPr>
      <dsp:spPr>
        <a:xfrm rot="5400000">
          <a:off x="5000421" y="1619318"/>
          <a:ext cx="511189" cy="59799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076618" y="1662721"/>
        <a:ext cx="358797" cy="357832"/>
      </dsp:txXfrm>
    </dsp:sp>
    <dsp:sp modelId="{2D3C2407-2186-D444-BE39-A291F95FF923}">
      <dsp:nvSpPr>
        <dsp:cNvPr id="0" name=""/>
        <dsp:cNvSpPr/>
      </dsp:nvSpPr>
      <dsp:spPr>
        <a:xfrm>
          <a:off x="4050380" y="2415038"/>
          <a:ext cx="2411272" cy="144676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 ARIMA from python to find best model to be ARIMA(1,1,2)</a:t>
          </a:r>
        </a:p>
      </dsp:txBody>
      <dsp:txXfrm>
        <a:off x="4092754" y="2457412"/>
        <a:ext cx="2326524" cy="1362015"/>
      </dsp:txXfrm>
    </dsp:sp>
    <dsp:sp modelId="{3462CDA7-F4D5-DF4B-BEE3-D015D832526D}">
      <dsp:nvSpPr>
        <dsp:cNvPr id="0" name=""/>
        <dsp:cNvSpPr/>
      </dsp:nvSpPr>
      <dsp:spPr>
        <a:xfrm rot="10800000">
          <a:off x="3326998" y="2839422"/>
          <a:ext cx="511189" cy="59799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480355" y="2959021"/>
        <a:ext cx="357832" cy="358797"/>
      </dsp:txXfrm>
    </dsp:sp>
    <dsp:sp modelId="{6FFEA360-BA8C-D646-A77B-148DF016BBE8}">
      <dsp:nvSpPr>
        <dsp:cNvPr id="0" name=""/>
        <dsp:cNvSpPr/>
      </dsp:nvSpPr>
      <dsp:spPr>
        <a:xfrm>
          <a:off x="674598" y="2415038"/>
          <a:ext cx="2411272" cy="144676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Forecast using the model shows trend is explained but volatility is not modeled</a:t>
          </a:r>
        </a:p>
      </dsp:txBody>
      <dsp:txXfrm>
        <a:off x="716972" y="2457412"/>
        <a:ext cx="2326524" cy="1362015"/>
      </dsp:txXfrm>
    </dsp:sp>
    <dsp:sp modelId="{126B31B7-1C2E-F24A-8FC5-6AD930C0D342}">
      <dsp:nvSpPr>
        <dsp:cNvPr id="0" name=""/>
        <dsp:cNvSpPr/>
      </dsp:nvSpPr>
      <dsp:spPr>
        <a:xfrm rot="5400000">
          <a:off x="1624640" y="4030591"/>
          <a:ext cx="511189" cy="59799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00837" y="4073994"/>
        <a:ext cx="358797" cy="357832"/>
      </dsp:txXfrm>
    </dsp:sp>
    <dsp:sp modelId="{F9F1FA01-E87E-4746-8976-468587CF6ABE}">
      <dsp:nvSpPr>
        <dsp:cNvPr id="0" name=""/>
        <dsp:cNvSpPr/>
      </dsp:nvSpPr>
      <dsp:spPr>
        <a:xfrm>
          <a:off x="674598" y="4826311"/>
          <a:ext cx="2411272" cy="144676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R </a:t>
          </a:r>
          <a:r>
            <a:rPr lang="en-US" sz="1600" kern="1200" dirty="0" err="1"/>
            <a:t>Rugarch</a:t>
          </a:r>
          <a:r>
            <a:rPr lang="en-US" sz="1600" kern="1200" dirty="0"/>
            <a:t> to find best model to be ARIMA - GARCH (2,1,2)-(1,1). </a:t>
          </a:r>
        </a:p>
      </dsp:txBody>
      <dsp:txXfrm>
        <a:off x="716972" y="4868685"/>
        <a:ext cx="2326524" cy="1362015"/>
      </dsp:txXfrm>
    </dsp:sp>
    <dsp:sp modelId="{0EDD249D-FBDE-F940-BA4C-D3C74B30D859}">
      <dsp:nvSpPr>
        <dsp:cNvPr id="0" name=""/>
        <dsp:cNvSpPr/>
      </dsp:nvSpPr>
      <dsp:spPr>
        <a:xfrm>
          <a:off x="3298063" y="5250695"/>
          <a:ext cx="511189" cy="59799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98063" y="5370294"/>
        <a:ext cx="357832" cy="358797"/>
      </dsp:txXfrm>
    </dsp:sp>
    <dsp:sp modelId="{D2305393-2321-9149-A9B4-CACEDED36397}">
      <dsp:nvSpPr>
        <dsp:cNvPr id="0" name=""/>
        <dsp:cNvSpPr/>
      </dsp:nvSpPr>
      <dsp:spPr>
        <a:xfrm>
          <a:off x="4050380" y="4826311"/>
          <a:ext cx="2411272" cy="144676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Compare ARIMA - GARCH (2,1,2)-(1,1) to ARIMA - GARCH (1,1,2)-(1,1) and find ARIMA (1,1,2)-(1,1) is a better model</a:t>
          </a:r>
        </a:p>
      </dsp:txBody>
      <dsp:txXfrm>
        <a:off x="4092754" y="4868685"/>
        <a:ext cx="2326524" cy="136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0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2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09C1CC3-F8EA-4675-885C-44F8E30BE3DC}" type="datetime1">
              <a:rPr lang="en-US" smtClean="0"/>
              <a:t>4/27/20</a:t>
            </a:fld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925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C53CB48-CDA3-472D-BAFC-D11F159DE989}" type="datetime1">
              <a:rPr lang="en-US" smtClean="0"/>
              <a:t>4/27/20</a:t>
            </a:fld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66B-6B23-414E-8FA7-A4D8917F5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4D06-FFE2-4091-B778-23F1261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C704-EE80-483C-8D32-9620EC1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2B2-EE95-4C58-B68B-A9E0B0F17438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7496-8015-4E12-B96D-C4D1B86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475E-F16C-471C-A4B5-2027D56D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693B-FAAF-4E61-85C8-3226768D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C07C-6EC4-4234-87A8-222F1CC5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8501-C663-4E83-84F1-6A1E594C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96E5-67E8-4E01-8920-D4C68AAEE199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5500-9B04-4CC6-862C-54CE7492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5A3B-2D5A-4C27-9753-1B1E5BB8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A17C-16F2-4E1F-9B41-EA3B6536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7FAE-79FC-4688-9C5A-CDBD206C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8C4D-64D3-4FCB-852F-CCDEAC6E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E8F3-B8F4-4D98-B169-2654F222C527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C659-2454-4F87-9999-EEF752BC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C9A-17AB-4048-ACFC-58B092FA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2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EF5A-D7A8-4B22-B8AD-6F3E1026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21CC-63F8-4F96-9BE1-4209A922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3B13-BC3D-4006-8FD4-E6EB2B151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4FE8-AC4F-4014-AF25-33F44A1B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4C9-E434-403D-8149-B63600FD0A72}" type="datetime1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F0CE-42D0-4611-A129-361558D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766E-2C39-430E-A0FF-8E623F84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86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2C74-E8DF-4BBE-A7AC-E905DB8F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A634-EB5E-45A8-BF9F-1DDC4B9F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82295-EFD2-4DFF-B239-10BE4AFB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6A1BC-C724-49B8-9319-CA7E6C79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0C49D-8869-435C-BB56-CADA84FE6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3222A-9888-403B-AD44-42EE0AB7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6DCA-1A9C-4906-972D-F6D654CEC4B5}" type="datetime1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90966-E3EB-4A30-AD04-88E2617F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46E23-4EE1-48EC-836B-BA2D8C8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7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E642-A40A-43BD-BD05-0086FAA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42B11-92C0-4D4E-BC1A-086518ED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892A-A969-4BDE-BCB8-3F151345655D}" type="datetime1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E6EC3-1B3F-4FF3-BF1F-04C6DF6E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8FA75-7BE1-447F-9532-DF2EDF22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CE494-42F4-482F-91A3-973EE473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F0E-C261-4C84-BF2D-55A0024AF6EC}" type="datetime1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E0547-2ABA-49C9-9D2C-91F85265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F50E-0B16-4535-A5E0-97A735B9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5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FDF-383B-4149-AE50-378D0EE4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DE92-0D91-4347-927F-813BE7A1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1114-FB97-4B1F-9831-0B4B6249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BF88-4ED8-4579-B3D8-FA685BE7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30A8-8C11-4152-B6DE-7D8F9F42A5D4}" type="datetime1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F5088-BB6F-447B-AA87-F03D7C82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E92C-C546-4A99-963A-FC6811D6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5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C38C-4855-4186-A657-7ACE1A76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19B83-0D9D-4355-AD50-B7FD83B7E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95B76-2BC6-4E74-859A-96A1DE38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62A8-B8D9-415F-8B6A-9740195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5209-A700-43F7-A68B-0B4579690B5C}" type="datetime1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94266-0D42-40FC-957B-1BA41A87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D074-BC5C-445F-A679-B2355379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9BE0720-C756-4A78-A8EB-567F517692D4}" type="datetime1">
              <a:rPr lang="en-US" smtClean="0"/>
              <a:t>4/27/20</a:t>
            </a:fld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6439-0FD1-40A5-ABF0-41459E6A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403EE-F91F-47CA-A95C-39D454EA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AE6C-A390-447F-B96D-601395FF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ACBA-6824-4F25-B7C2-67F4233E09C5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3640-124F-422A-BBFD-06C28297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6105-3C63-4576-93EE-56844B6B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7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73403-F138-458D-9B8F-D503A5EE1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D9E4-1D31-4A76-AEED-943BD03D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AB2D-597A-4016-9503-9F2E5248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B01-CB35-4DB0-81CA-86AF53307025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4344-3A6B-485B-8100-652CFE9D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3735-1DBA-4C0A-A908-13B8E772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7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81B1-1FF1-4AD4-968A-9226A3AC2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C8C21-497B-455F-9897-A0F533734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B4EE-AE25-44D3-AC1E-B3F54D66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B87-6303-40B4-875E-66C601ABC2FA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9436-DA4E-46DC-A980-20D56F86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00D4-0527-4B88-A6D2-B888EF53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5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528-54EF-4D5F-9002-1363876B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B732-1375-45EB-AB34-6E3C5192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99C7-DF67-4684-90E8-3DD70F6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E04-2093-49BE-911D-E513B19C2C81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86F3-B91E-4517-9E8D-0F516253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391F-CA1E-4B5F-9BFA-41205234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3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6D02-DD6D-4A37-A6E4-EE8D2EEC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D48B-4C94-486D-AF81-8C57898F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067B-E1CE-4CD5-B995-0AFB73ED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FC22-DD42-48E4-A771-0D1C61181C5C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5A1F-B4F7-4530-9917-DBAEE650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6765-A2D1-47B8-B7CE-6D9FEF67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2CDB-E8FE-4CBC-A621-DDAC974A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DD5C-5FC7-4E0A-8600-C89BE6438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D685-D9DF-4BE5-8CEC-80F4539D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0163-8ED5-4E04-BA10-2586F92B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641A-7E46-411A-B84E-A454DA4571A9}" type="datetime1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735F-85F9-4841-80F3-65E00C85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AA02-F92E-4AA2-9C12-FACB77A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6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94FB-6F74-4B4B-B142-EEA1D408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268B-87C6-4414-94F1-3A4BC673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6258E-C4B5-4D63-872A-C3C3DAFD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37E75-8715-4CCD-B30A-8ECFE07AE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1396-CF8A-4282-829A-8233BCCF6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BAE77-D38D-43DF-8DBD-72F75AE1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7C06-A838-4DD0-82DB-E568011684A9}" type="datetime1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05E23-E8F5-4D21-B893-AEDA5B96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40F17-EFA4-43CA-B86B-78E8E578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2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8BF-E1FE-44E1-9DE2-4C3EA2FD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B12D0-881D-415D-8603-9B4EDA71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AAB8-B8F4-4C83-BF7A-C767A08E92E2}" type="datetime1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2F24A-1CA5-475C-A338-BEB7FB5C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5A374-483B-4E8C-B8EE-1839D14A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9A8BC-8313-462B-BD40-A2E811DE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A795-4BE2-4155-8F5A-876BAD29669D}" type="datetime1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52B39-9B30-4320-8BFB-C2D8FE8F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629A3-C9F6-4F3F-B590-7C6F4720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0879-2F70-426F-8DCE-FAD2AD6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14F0-B8BD-46FC-9A03-F04430F8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39683-F93B-4081-A3E5-1702C47E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33B26-789F-4625-8021-ED034888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A802-BB79-467B-91A4-6EB712CCECD4}" type="datetime1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E708F-0366-4C42-96ED-21B427E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302AA-2758-4ECA-9A76-A769A964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0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4F8556-0B1B-47EB-BEA6-D266ACF1FF2A}" type="datetime1">
              <a:rPr lang="en-US" smtClean="0"/>
              <a:t>4/27/20</a:t>
            </a:fld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6A91-B3A3-4FC9-BE57-F75CD1DE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6B699-B745-435B-9987-820B313B9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91EF-69A6-4C1F-8545-69A01320D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6D88-DCAC-4E93-BC7A-38B215A1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114-5D30-488E-925F-F2FADC9C00BD}" type="datetime1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D7180-FBFC-4640-9252-A47B5545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25143-835C-4FC1-B838-37E802E2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13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589E-A3FB-4A7A-9CBA-487F8445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7728-9A90-4E2E-B4A3-6625A8418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1FE9-7192-416F-8FA7-7F95652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E585-E716-4FBE-B875-497C5C35A826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2C5C-DAA6-4574-8066-DDBC1E4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E05D-FD10-423F-A9DE-9012D2E3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6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41FD2-615D-4699-95CB-09112C748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E9115-A328-45DB-B40F-EF89D56D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36B6-8A0D-49DE-B8F7-A59E97F4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A936-E064-4DB5-A497-182BE48C33F3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921D-5713-43FD-9656-442D0393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92FB-533E-499C-88F0-79DAF102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1C4C0F4-C110-487A-9B07-BA18FD941030}" type="datetime1">
              <a:rPr lang="en-US" smtClean="0"/>
              <a:t>4/27/20</a:t>
            </a:fld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08F39BE-AA3B-4D66-8806-670E0EA8A219}" type="datetime1">
              <a:rPr lang="en-US" smtClean="0"/>
              <a:t>4/27/20</a:t>
            </a:fld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FA4FB-D8E3-4A8B-8B4C-2FA27BC82439}" type="datetime1">
              <a:rPr lang="en-US" smtClean="0"/>
              <a:t>4/27/20</a:t>
            </a:fld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3D918A9-D07A-4313-AFF1-31712B8F553B}" type="datetime1">
              <a:rPr lang="en-US" smtClean="0"/>
              <a:t>4/27/20</a:t>
            </a:fld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1EDD8C-87F5-4B32-98B4-9AD607DB0595}" type="datetime1">
              <a:rPr lang="en-US" smtClean="0"/>
              <a:t>4/27/20</a:t>
            </a:fld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391AFA8-EE1A-495A-B60F-C3BE54335309}" type="datetime1">
              <a:rPr lang="en-US" smtClean="0"/>
              <a:t>4/27/20</a:t>
            </a:fld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BA3F53F-E1A6-49C7-ADD2-20FA645EBCDB}" type="datetime1">
              <a:rPr lang="en-US" smtClean="0"/>
              <a:t>4/27/20</a:t>
            </a:fld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4D739-288E-4DC2-ACAD-B5A73F9F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0C25-693A-4000-B545-2796168B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9C27-348E-4D5F-A7B7-B80837331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503C-75D7-4EF8-822F-F4F2B9BB3E32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C534-63DB-46ED-9BA6-6BDF2A0D6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3284-1BE9-4322-88E3-380EF810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0F195-19B2-4052-BBF8-32CA49D6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02DAE-9098-4D79-B95A-2365DFDD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1284-118D-467E-AA06-2B8506245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D8C8-5A3F-476F-B8CF-670A0E63669E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048B-4663-4547-BA3F-29CE4C733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2A01A-CAE6-4A2F-999E-A003FDA4E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13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3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188431" y="685800"/>
            <a:ext cx="3551205" cy="51054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lvl="0">
              <a:buSzPts val="4400"/>
            </a:pPr>
            <a:r>
              <a:rPr lang="en-US" sz="4000" dirty="0">
                <a:solidFill>
                  <a:srgbClr val="FFFFFF"/>
                </a:solidFill>
              </a:rPr>
              <a:t>Forecasting VIX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using ARIMA GARCH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	</a:t>
            </a:r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Jiaqi</a:t>
            </a:r>
            <a:r>
              <a:rPr lang="en-US" sz="2400" dirty="0">
                <a:solidFill>
                  <a:srgbClr val="FFFFFF"/>
                </a:solidFill>
              </a:rPr>
              <a:t> Jiang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86C55-AC91-44F5-93DA-56FD102C3A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1;p2">
            <a:extLst>
              <a:ext uri="{FF2B5EF4-FFF2-40B4-BE49-F238E27FC236}">
                <a16:creationId xmlns:a16="http://schemas.microsoft.com/office/drawing/2014/main" id="{FA04DE71-6643-457C-946E-70DA5AFDC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13865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507F073-534F-B54E-8F82-71962513CED6}"/>
              </a:ext>
            </a:extLst>
          </p:cNvPr>
          <p:cNvSpPr txBox="1"/>
          <p:nvPr/>
        </p:nvSpPr>
        <p:spPr>
          <a:xfrm>
            <a:off x="6745735" y="640081"/>
            <a:ext cx="4806184" cy="11315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87CE9-51F0-DA46-B71D-484F2DCC1D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kern="120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2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04F360F-0B17-5E45-8178-892B3457D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606427"/>
              </p:ext>
            </p:extLst>
          </p:nvPr>
        </p:nvGraphicFramePr>
        <p:xfrm>
          <a:off x="-249677" y="262071"/>
          <a:ext cx="7136252" cy="627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474BC8B6-B2FF-0045-ACCF-619A14316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0877" y="2410339"/>
            <a:ext cx="5295900" cy="33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6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D0810-2CAD-DC40-ADDC-550BB446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First Order Differencing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C83A9-E947-D14F-A92D-2A927483293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01347-81FA-F54E-B105-BEFB2B13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4084638"/>
            <a:ext cx="2193925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EB707-2294-FA45-9C7E-ED0FE541A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575" y="4084638"/>
            <a:ext cx="2208213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D741B-ED9C-294D-8611-26FFC1C1A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1811338"/>
            <a:ext cx="6254750" cy="412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374D1-BD29-DE47-A3A5-A139ED22F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100" y="1811338"/>
            <a:ext cx="4484688" cy="219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6B540E-0653-2545-B1A0-D8B56C87C506}"/>
              </a:ext>
            </a:extLst>
          </p:cNvPr>
          <p:cNvSpPr txBox="1"/>
          <p:nvPr/>
        </p:nvSpPr>
        <p:spPr>
          <a:xfrm>
            <a:off x="7329488" y="6072188"/>
            <a:ext cx="367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ACF PACF on log price vs ACF PACF of the first difference of log price (log return)</a:t>
            </a:r>
          </a:p>
        </p:txBody>
      </p:sp>
    </p:spTree>
    <p:extLst>
      <p:ext uri="{BB962C8B-B14F-4D97-AF65-F5344CB8AC3E}">
        <p14:creationId xmlns:p14="http://schemas.microsoft.com/office/powerpoint/2010/main" val="4666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3F4FC-0C6F-3E47-B86F-F0FA846306D9}"/>
              </a:ext>
            </a:extLst>
          </p:cNvPr>
          <p:cNvSpPr txBox="1"/>
          <p:nvPr/>
        </p:nvSpPr>
        <p:spPr>
          <a:xfrm>
            <a:off x="14316" y="-595003"/>
            <a:ext cx="594964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 (1,1,2) Model and Diagnostic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D09A6-0EDB-C34F-972D-709F7060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49" y="150280"/>
            <a:ext cx="3597745" cy="24374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10905D-C9D9-C14D-B80F-E35E393E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3" y="2700505"/>
            <a:ext cx="8741245" cy="40209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ED69B-9C83-D342-9C81-E0F44F150C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kern="120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0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0198-D28F-6441-B4A5-616EC9E342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9B8E8-30CF-3245-9D6E-BF0F90BDC277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GARCH Model Comparison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90154-CCA2-B045-8CF8-0E6F9516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533649"/>
            <a:ext cx="10603319" cy="34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1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D0810-2CAD-DC40-ADDC-550BB446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ARIMA (1,1,2) - GARCH (1,1)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C83A9-E947-D14F-A92D-2A927483293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420DAE-315C-BF42-A1C4-52054402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30181"/>
            <a:ext cx="11890551" cy="52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B7D22-F1BE-4BD3-8A29-20E719E9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D0200-6922-45CA-ADE6-026E0D84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16D1953-427F-49F6-8859-05BAD6A44D91}" type="slidenum"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24AB-9885-AC49-BC28-89F3A245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770" y="1045993"/>
            <a:ext cx="602323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ARIMA GARCH has a better forecast power. But neither can predict extreme events such as Covid-19 which change the trend so dramatically.</a:t>
            </a:r>
          </a:p>
          <a:p>
            <a:r>
              <a:rPr lang="en-US" dirty="0"/>
              <a:t>ARIMA tends to flat out very fast without seasonal factor, seasonal factor has not shown in financial assets such as VIX.</a:t>
            </a:r>
          </a:p>
          <a:p>
            <a:r>
              <a:rPr lang="en-US" dirty="0"/>
              <a:t>Python does not have package such as </a:t>
            </a:r>
            <a:r>
              <a:rPr lang="en-US" dirty="0" err="1"/>
              <a:t>Rugarch</a:t>
            </a:r>
            <a:r>
              <a:rPr lang="en-US" dirty="0"/>
              <a:t> which efficiently combined ARIMA and GARCH.</a:t>
            </a:r>
          </a:p>
          <a:p>
            <a:r>
              <a:rPr lang="en-US" dirty="0"/>
              <a:t>Further analysis should focus on bringing in exogenous factors.</a:t>
            </a:r>
          </a:p>
        </p:txBody>
      </p:sp>
    </p:spTree>
    <p:extLst>
      <p:ext uri="{BB962C8B-B14F-4D97-AF65-F5344CB8AC3E}">
        <p14:creationId xmlns:p14="http://schemas.microsoft.com/office/powerpoint/2010/main" val="151732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238</Words>
  <Application>Microsoft Macintosh PowerPoint</Application>
  <PresentationFormat>Widescreen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 Design</vt:lpstr>
      <vt:lpstr>1_Office Theme</vt:lpstr>
      <vt:lpstr>Forecasting VIX using ARIMA GARCH    - Jiaqi Jiang</vt:lpstr>
      <vt:lpstr>PowerPoint Presentation</vt:lpstr>
      <vt:lpstr>First Order Differencing</vt:lpstr>
      <vt:lpstr>PowerPoint Presentation</vt:lpstr>
      <vt:lpstr>PowerPoint Presentation</vt:lpstr>
      <vt:lpstr>ARIMA (1,1,2) - GARCH (1,1)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GARCH to Forecast VIX</dc:title>
  <dc:creator>Tommy Jiang</dc:creator>
  <cp:lastModifiedBy>Tommy Jiang</cp:lastModifiedBy>
  <cp:revision>4</cp:revision>
  <dcterms:created xsi:type="dcterms:W3CDTF">2020-04-27T19:26:08Z</dcterms:created>
  <dcterms:modified xsi:type="dcterms:W3CDTF">2020-04-27T21:24:55Z</dcterms:modified>
</cp:coreProperties>
</file>