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440221-D256-4A6D-A479-A2B85159273B}" v="11" dt="2019-10-15T03:09:46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nivon@gmail.com" userId="024ce2253799d3b6" providerId="LiveId" clId="{00440221-D256-4A6D-A479-A2B85159273B}"/>
    <pc:docChg chg="undo custSel mod addSld modSld">
      <pc:chgData name="tnivon@gmail.com" userId="024ce2253799d3b6" providerId="LiveId" clId="{00440221-D256-4A6D-A479-A2B85159273B}" dt="2019-10-15T03:09:54.302" v="976" actId="27636"/>
      <pc:docMkLst>
        <pc:docMk/>
      </pc:docMkLst>
      <pc:sldChg chg="modSp">
        <pc:chgData name="tnivon@gmail.com" userId="024ce2253799d3b6" providerId="LiveId" clId="{00440221-D256-4A6D-A479-A2B85159273B}" dt="2019-10-15T02:35:35.195" v="8" actId="20577"/>
        <pc:sldMkLst>
          <pc:docMk/>
          <pc:sldMk cId="1449534088" sldId="256"/>
        </pc:sldMkLst>
        <pc:spChg chg="mod">
          <ac:chgData name="tnivon@gmail.com" userId="024ce2253799d3b6" providerId="LiveId" clId="{00440221-D256-4A6D-A479-A2B85159273B}" dt="2019-10-15T02:35:35.195" v="8" actId="20577"/>
          <ac:spMkLst>
            <pc:docMk/>
            <pc:sldMk cId="1449534088" sldId="256"/>
            <ac:spMk id="2" creationId="{096CF316-50E6-47BD-975D-F0EBC567C078}"/>
          </ac:spMkLst>
        </pc:spChg>
      </pc:sldChg>
      <pc:sldChg chg="modSp">
        <pc:chgData name="tnivon@gmail.com" userId="024ce2253799d3b6" providerId="LiveId" clId="{00440221-D256-4A6D-A479-A2B85159273B}" dt="2019-10-15T02:36:21.365" v="17" actId="20577"/>
        <pc:sldMkLst>
          <pc:docMk/>
          <pc:sldMk cId="4119176083" sldId="257"/>
        </pc:sldMkLst>
        <pc:spChg chg="mod">
          <ac:chgData name="tnivon@gmail.com" userId="024ce2253799d3b6" providerId="LiveId" clId="{00440221-D256-4A6D-A479-A2B85159273B}" dt="2019-10-15T02:36:21.365" v="17" actId="20577"/>
          <ac:spMkLst>
            <pc:docMk/>
            <pc:sldMk cId="4119176083" sldId="257"/>
            <ac:spMk id="2" creationId="{8F2B47E1-9266-4A4C-A083-EA5EBB0D32BA}"/>
          </ac:spMkLst>
        </pc:spChg>
      </pc:sldChg>
      <pc:sldChg chg="modSp">
        <pc:chgData name="tnivon@gmail.com" userId="024ce2253799d3b6" providerId="LiveId" clId="{00440221-D256-4A6D-A479-A2B85159273B}" dt="2019-10-15T02:36:25.160" v="18" actId="20577"/>
        <pc:sldMkLst>
          <pc:docMk/>
          <pc:sldMk cId="2546710794" sldId="258"/>
        </pc:sldMkLst>
        <pc:spChg chg="mod">
          <ac:chgData name="tnivon@gmail.com" userId="024ce2253799d3b6" providerId="LiveId" clId="{00440221-D256-4A6D-A479-A2B85159273B}" dt="2019-10-15T02:36:25.160" v="18" actId="20577"/>
          <ac:spMkLst>
            <pc:docMk/>
            <pc:sldMk cId="2546710794" sldId="258"/>
            <ac:spMk id="2" creationId="{8F2B47E1-9266-4A4C-A083-EA5EBB0D32BA}"/>
          </ac:spMkLst>
        </pc:spChg>
      </pc:sldChg>
      <pc:sldChg chg="addSp delSp modSp add mod setBg setClrOvrMap">
        <pc:chgData name="tnivon@gmail.com" userId="024ce2253799d3b6" providerId="LiveId" clId="{00440221-D256-4A6D-A479-A2B85159273B}" dt="2019-10-15T03:00:37.634" v="423" actId="26606"/>
        <pc:sldMkLst>
          <pc:docMk/>
          <pc:sldMk cId="372791553" sldId="259"/>
        </pc:sldMkLst>
        <pc:spChg chg="mod">
          <ac:chgData name="tnivon@gmail.com" userId="024ce2253799d3b6" providerId="LiveId" clId="{00440221-D256-4A6D-A479-A2B85159273B}" dt="2019-10-15T03:00:37.634" v="423" actId="26606"/>
          <ac:spMkLst>
            <pc:docMk/>
            <pc:sldMk cId="372791553" sldId="259"/>
            <ac:spMk id="2" creationId="{C077F658-B4D4-4BB5-BB18-0D8F8EBCB819}"/>
          </ac:spMkLst>
        </pc:spChg>
        <pc:spChg chg="mod">
          <ac:chgData name="tnivon@gmail.com" userId="024ce2253799d3b6" providerId="LiveId" clId="{00440221-D256-4A6D-A479-A2B85159273B}" dt="2019-10-15T03:00:37.634" v="423" actId="26606"/>
          <ac:spMkLst>
            <pc:docMk/>
            <pc:sldMk cId="372791553" sldId="259"/>
            <ac:spMk id="3" creationId="{273F8ABC-1748-4C4A-8899-CAF53D1454EE}"/>
          </ac:spMkLst>
        </pc:spChg>
        <pc:spChg chg="del">
          <ac:chgData name="tnivon@gmail.com" userId="024ce2253799d3b6" providerId="LiveId" clId="{00440221-D256-4A6D-A479-A2B85159273B}" dt="2019-10-15T02:59:15.624" v="419" actId="931"/>
          <ac:spMkLst>
            <pc:docMk/>
            <pc:sldMk cId="372791553" sldId="259"/>
            <ac:spMk id="4" creationId="{2419A792-AA9D-47ED-9B1E-66EAC95EF09F}"/>
          </ac:spMkLst>
        </pc:spChg>
        <pc:spChg chg="add del">
          <ac:chgData name="tnivon@gmail.com" userId="024ce2253799d3b6" providerId="LiveId" clId="{00440221-D256-4A6D-A479-A2B85159273B}" dt="2019-10-15T03:00:31.231" v="422"/>
          <ac:spMkLst>
            <pc:docMk/>
            <pc:sldMk cId="372791553" sldId="259"/>
            <ac:spMk id="7" creationId="{5F2B2357-0057-4C62-9366-641AEE85CD07}"/>
          </ac:spMkLst>
        </pc:spChg>
        <pc:spChg chg="add">
          <ac:chgData name="tnivon@gmail.com" userId="024ce2253799d3b6" providerId="LiveId" clId="{00440221-D256-4A6D-A479-A2B85159273B}" dt="2019-10-15T03:00:37.634" v="423" actId="26606"/>
          <ac:spMkLst>
            <pc:docMk/>
            <pc:sldMk cId="372791553" sldId="259"/>
            <ac:spMk id="11" creationId="{DD651B61-325E-4E73-8445-38B0DE8AAAB6}"/>
          </ac:spMkLst>
        </pc:spChg>
        <pc:spChg chg="add">
          <ac:chgData name="tnivon@gmail.com" userId="024ce2253799d3b6" providerId="LiveId" clId="{00440221-D256-4A6D-A479-A2B85159273B}" dt="2019-10-15T03:00:37.634" v="423" actId="26606"/>
          <ac:spMkLst>
            <pc:docMk/>
            <pc:sldMk cId="372791553" sldId="259"/>
            <ac:spMk id="13" creationId="{B42E5253-D3AC-4AC2-B766-8B34F13C2F5E}"/>
          </ac:spMkLst>
        </pc:spChg>
        <pc:spChg chg="add">
          <ac:chgData name="tnivon@gmail.com" userId="024ce2253799d3b6" providerId="LiveId" clId="{00440221-D256-4A6D-A479-A2B85159273B}" dt="2019-10-15T03:00:37.634" v="423" actId="26606"/>
          <ac:spMkLst>
            <pc:docMk/>
            <pc:sldMk cId="372791553" sldId="259"/>
            <ac:spMk id="15" creationId="{10AE8D57-436A-4073-9A75-15BB5949F8B4}"/>
          </ac:spMkLst>
        </pc:spChg>
        <pc:spChg chg="add">
          <ac:chgData name="tnivon@gmail.com" userId="024ce2253799d3b6" providerId="LiveId" clId="{00440221-D256-4A6D-A479-A2B85159273B}" dt="2019-10-15T03:00:37.634" v="423" actId="26606"/>
          <ac:spMkLst>
            <pc:docMk/>
            <pc:sldMk cId="372791553" sldId="259"/>
            <ac:spMk id="17" creationId="{E9751CB9-7B25-4EB8-9A6F-82F822549F12}"/>
          </ac:spMkLst>
        </pc:spChg>
        <pc:spChg chg="add">
          <ac:chgData name="tnivon@gmail.com" userId="024ce2253799d3b6" providerId="LiveId" clId="{00440221-D256-4A6D-A479-A2B85159273B}" dt="2019-10-15T03:00:37.634" v="423" actId="26606"/>
          <ac:spMkLst>
            <pc:docMk/>
            <pc:sldMk cId="372791553" sldId="259"/>
            <ac:spMk id="19" creationId="{E1317383-CF3B-4B02-9512-BECBEF6362A4}"/>
          </ac:spMkLst>
        </pc:spChg>
        <pc:spChg chg="add">
          <ac:chgData name="tnivon@gmail.com" userId="024ce2253799d3b6" providerId="LiveId" clId="{00440221-D256-4A6D-A479-A2B85159273B}" dt="2019-10-15T03:00:37.634" v="423" actId="26606"/>
          <ac:spMkLst>
            <pc:docMk/>
            <pc:sldMk cId="372791553" sldId="259"/>
            <ac:spMk id="21" creationId="{B1D4C7A0-6DF2-4F2D-A45D-F111582974C7}"/>
          </ac:spMkLst>
        </pc:spChg>
        <pc:spChg chg="add">
          <ac:chgData name="tnivon@gmail.com" userId="024ce2253799d3b6" providerId="LiveId" clId="{00440221-D256-4A6D-A479-A2B85159273B}" dt="2019-10-15T03:00:37.634" v="423" actId="26606"/>
          <ac:spMkLst>
            <pc:docMk/>
            <pc:sldMk cId="372791553" sldId="259"/>
            <ac:spMk id="23" creationId="{DBF3943D-BCB6-4B31-809D-A005686483B4}"/>
          </ac:spMkLst>
        </pc:spChg>
        <pc:spChg chg="add">
          <ac:chgData name="tnivon@gmail.com" userId="024ce2253799d3b6" providerId="LiveId" clId="{00440221-D256-4A6D-A479-A2B85159273B}" dt="2019-10-15T03:00:37.634" v="423" actId="26606"/>
          <ac:spMkLst>
            <pc:docMk/>
            <pc:sldMk cId="372791553" sldId="259"/>
            <ac:spMk id="25" creationId="{39373A6F-2E1F-4613-8E1D-D68057D29F31}"/>
          </ac:spMkLst>
        </pc:spChg>
        <pc:picChg chg="add mod">
          <ac:chgData name="tnivon@gmail.com" userId="024ce2253799d3b6" providerId="LiveId" clId="{00440221-D256-4A6D-A479-A2B85159273B}" dt="2019-10-15T03:00:37.634" v="423" actId="26606"/>
          <ac:picMkLst>
            <pc:docMk/>
            <pc:sldMk cId="372791553" sldId="259"/>
            <ac:picMk id="6" creationId="{32A8FE3D-34DB-48C1-B22B-769909DF00D2}"/>
          </ac:picMkLst>
        </pc:picChg>
      </pc:sldChg>
      <pc:sldChg chg="modSp add">
        <pc:chgData name="tnivon@gmail.com" userId="024ce2253799d3b6" providerId="LiveId" clId="{00440221-D256-4A6D-A479-A2B85159273B}" dt="2019-10-15T03:02:38.786" v="657" actId="20577"/>
        <pc:sldMkLst>
          <pc:docMk/>
          <pc:sldMk cId="3596035133" sldId="260"/>
        </pc:sldMkLst>
        <pc:spChg chg="mod">
          <ac:chgData name="tnivon@gmail.com" userId="024ce2253799d3b6" providerId="LiveId" clId="{00440221-D256-4A6D-A479-A2B85159273B}" dt="2019-10-15T03:01:34.122" v="471" actId="20577"/>
          <ac:spMkLst>
            <pc:docMk/>
            <pc:sldMk cId="3596035133" sldId="260"/>
            <ac:spMk id="2" creationId="{CF0FF505-DF80-4EDA-B54C-3051BCBD76B9}"/>
          </ac:spMkLst>
        </pc:spChg>
        <pc:spChg chg="mod">
          <ac:chgData name="tnivon@gmail.com" userId="024ce2253799d3b6" providerId="LiveId" clId="{00440221-D256-4A6D-A479-A2B85159273B}" dt="2019-10-15T03:02:38.786" v="657" actId="20577"/>
          <ac:spMkLst>
            <pc:docMk/>
            <pc:sldMk cId="3596035133" sldId="260"/>
            <ac:spMk id="3" creationId="{85610269-EC0E-4689-A2B6-5EA094B625F4}"/>
          </ac:spMkLst>
        </pc:spChg>
      </pc:sldChg>
      <pc:sldChg chg="addSp delSp modSp add mod setBg">
        <pc:chgData name="tnivon@gmail.com" userId="024ce2253799d3b6" providerId="LiveId" clId="{00440221-D256-4A6D-A479-A2B85159273B}" dt="2019-10-15T03:07:01.736" v="682" actId="1076"/>
        <pc:sldMkLst>
          <pc:docMk/>
          <pc:sldMk cId="3140072752" sldId="261"/>
        </pc:sldMkLst>
        <pc:spChg chg="mod">
          <ac:chgData name="tnivon@gmail.com" userId="024ce2253799d3b6" providerId="LiveId" clId="{00440221-D256-4A6D-A479-A2B85159273B}" dt="2019-10-15T03:06:48.966" v="679" actId="26606"/>
          <ac:spMkLst>
            <pc:docMk/>
            <pc:sldMk cId="3140072752" sldId="261"/>
            <ac:spMk id="2" creationId="{CF0FF505-DF80-4EDA-B54C-3051BCBD76B9}"/>
          </ac:spMkLst>
        </pc:spChg>
        <pc:spChg chg="del mod">
          <ac:chgData name="tnivon@gmail.com" userId="024ce2253799d3b6" providerId="LiveId" clId="{00440221-D256-4A6D-A479-A2B85159273B}" dt="2019-10-15T03:05:36.645" v="669"/>
          <ac:spMkLst>
            <pc:docMk/>
            <pc:sldMk cId="3140072752" sldId="261"/>
            <ac:spMk id="3" creationId="{85610269-EC0E-4689-A2B6-5EA094B625F4}"/>
          </ac:spMkLst>
        </pc:spChg>
        <pc:spChg chg="add del">
          <ac:chgData name="tnivon@gmail.com" userId="024ce2253799d3b6" providerId="LiveId" clId="{00440221-D256-4A6D-A479-A2B85159273B}" dt="2019-10-15T03:06:03.362" v="673" actId="26606"/>
          <ac:spMkLst>
            <pc:docMk/>
            <pc:sldMk cId="3140072752" sldId="261"/>
            <ac:spMk id="9" creationId="{DD651B61-325E-4E73-8445-38B0DE8AAAB6}"/>
          </ac:spMkLst>
        </pc:spChg>
        <pc:spChg chg="add del">
          <ac:chgData name="tnivon@gmail.com" userId="024ce2253799d3b6" providerId="LiveId" clId="{00440221-D256-4A6D-A479-A2B85159273B}" dt="2019-10-15T03:06:03.362" v="673" actId="26606"/>
          <ac:spMkLst>
            <pc:docMk/>
            <pc:sldMk cId="3140072752" sldId="261"/>
            <ac:spMk id="11" creationId="{B42E5253-D3AC-4AC2-B766-8B34F13C2F5E}"/>
          </ac:spMkLst>
        </pc:spChg>
        <pc:spChg chg="add del">
          <ac:chgData name="tnivon@gmail.com" userId="024ce2253799d3b6" providerId="LiveId" clId="{00440221-D256-4A6D-A479-A2B85159273B}" dt="2019-10-15T03:06:03.362" v="673" actId="26606"/>
          <ac:spMkLst>
            <pc:docMk/>
            <pc:sldMk cId="3140072752" sldId="261"/>
            <ac:spMk id="13" creationId="{10AE8D57-436A-4073-9A75-15BB5949F8B4}"/>
          </ac:spMkLst>
        </pc:spChg>
        <pc:spChg chg="add del">
          <ac:chgData name="tnivon@gmail.com" userId="024ce2253799d3b6" providerId="LiveId" clId="{00440221-D256-4A6D-A479-A2B85159273B}" dt="2019-10-15T03:06:03.362" v="673" actId="26606"/>
          <ac:spMkLst>
            <pc:docMk/>
            <pc:sldMk cId="3140072752" sldId="261"/>
            <ac:spMk id="15" creationId="{E2852671-8EB6-4EAF-8AF8-65CF3FD66456}"/>
          </ac:spMkLst>
        </pc:spChg>
        <pc:spChg chg="add del">
          <ac:chgData name="tnivon@gmail.com" userId="024ce2253799d3b6" providerId="LiveId" clId="{00440221-D256-4A6D-A479-A2B85159273B}" dt="2019-10-15T03:06:03.362" v="673" actId="26606"/>
          <ac:spMkLst>
            <pc:docMk/>
            <pc:sldMk cId="3140072752" sldId="261"/>
            <ac:spMk id="17" creationId="{26B4480E-B7FF-4481-890E-043A69AE6FE2}"/>
          </ac:spMkLst>
        </pc:spChg>
        <pc:spChg chg="add del">
          <ac:chgData name="tnivon@gmail.com" userId="024ce2253799d3b6" providerId="LiveId" clId="{00440221-D256-4A6D-A479-A2B85159273B}" dt="2019-10-15T03:06:11.470" v="674" actId="478"/>
          <ac:spMkLst>
            <pc:docMk/>
            <pc:sldMk cId="3140072752" sldId="261"/>
            <ac:spMk id="25" creationId="{A5940B7B-5F47-48FB-AD17-2175081403F6}"/>
          </ac:spMkLst>
        </pc:spChg>
        <pc:spChg chg="add del">
          <ac:chgData name="tnivon@gmail.com" userId="024ce2253799d3b6" providerId="LiveId" clId="{00440221-D256-4A6D-A479-A2B85159273B}" dt="2019-10-15T03:06:48.966" v="679" actId="26606"/>
          <ac:spMkLst>
            <pc:docMk/>
            <pc:sldMk cId="3140072752" sldId="261"/>
            <ac:spMk id="28" creationId="{3CED7894-4F62-4A6C-8DB5-DB5BE08E9C03}"/>
          </ac:spMkLst>
        </pc:spChg>
        <pc:spChg chg="add del">
          <ac:chgData name="tnivon@gmail.com" userId="024ce2253799d3b6" providerId="LiveId" clId="{00440221-D256-4A6D-A479-A2B85159273B}" dt="2019-10-15T03:06:48.966" v="679" actId="26606"/>
          <ac:spMkLst>
            <pc:docMk/>
            <pc:sldMk cId="3140072752" sldId="261"/>
            <ac:spMk id="30" creationId="{E536F3B4-50F6-4C52-8F76-4EB1214719DC}"/>
          </ac:spMkLst>
        </pc:spChg>
        <pc:spChg chg="add">
          <ac:chgData name="tnivon@gmail.com" userId="024ce2253799d3b6" providerId="LiveId" clId="{00440221-D256-4A6D-A479-A2B85159273B}" dt="2019-10-15T03:06:48.966" v="679" actId="26606"/>
          <ac:spMkLst>
            <pc:docMk/>
            <pc:sldMk cId="3140072752" sldId="261"/>
            <ac:spMk id="35" creationId="{DD651B61-325E-4E73-8445-38B0DE8AAAB6}"/>
          </ac:spMkLst>
        </pc:spChg>
        <pc:spChg chg="add">
          <ac:chgData name="tnivon@gmail.com" userId="024ce2253799d3b6" providerId="LiveId" clId="{00440221-D256-4A6D-A479-A2B85159273B}" dt="2019-10-15T03:06:48.966" v="679" actId="26606"/>
          <ac:spMkLst>
            <pc:docMk/>
            <pc:sldMk cId="3140072752" sldId="261"/>
            <ac:spMk id="37" creationId="{B42E5253-D3AC-4AC2-B766-8B34F13C2F5E}"/>
          </ac:spMkLst>
        </pc:spChg>
        <pc:spChg chg="add">
          <ac:chgData name="tnivon@gmail.com" userId="024ce2253799d3b6" providerId="LiveId" clId="{00440221-D256-4A6D-A479-A2B85159273B}" dt="2019-10-15T03:06:48.966" v="679" actId="26606"/>
          <ac:spMkLst>
            <pc:docMk/>
            <pc:sldMk cId="3140072752" sldId="261"/>
            <ac:spMk id="39" creationId="{10AE8D57-436A-4073-9A75-15BB5949F8B4}"/>
          </ac:spMkLst>
        </pc:spChg>
        <pc:spChg chg="add">
          <ac:chgData name="tnivon@gmail.com" userId="024ce2253799d3b6" providerId="LiveId" clId="{00440221-D256-4A6D-A479-A2B85159273B}" dt="2019-10-15T03:06:48.966" v="679" actId="26606"/>
          <ac:spMkLst>
            <pc:docMk/>
            <pc:sldMk cId="3140072752" sldId="261"/>
            <ac:spMk id="41" creationId="{E2852671-8EB6-4EAF-8AF8-65CF3FD66456}"/>
          </ac:spMkLst>
        </pc:spChg>
        <pc:spChg chg="add">
          <ac:chgData name="tnivon@gmail.com" userId="024ce2253799d3b6" providerId="LiveId" clId="{00440221-D256-4A6D-A479-A2B85159273B}" dt="2019-10-15T03:06:48.966" v="679" actId="26606"/>
          <ac:spMkLst>
            <pc:docMk/>
            <pc:sldMk cId="3140072752" sldId="261"/>
            <ac:spMk id="43" creationId="{963FC0CD-F19B-4D9C-9C47-EB7E9D16E444}"/>
          </ac:spMkLst>
        </pc:spChg>
        <pc:spChg chg="add">
          <ac:chgData name="tnivon@gmail.com" userId="024ce2253799d3b6" providerId="LiveId" clId="{00440221-D256-4A6D-A479-A2B85159273B}" dt="2019-10-15T03:06:48.966" v="679" actId="26606"/>
          <ac:spMkLst>
            <pc:docMk/>
            <pc:sldMk cId="3140072752" sldId="261"/>
            <ac:spMk id="45" creationId="{2E70159E-5269-4C18-AA0B-D50513DB3B3C}"/>
          </ac:spMkLst>
        </pc:spChg>
        <pc:spChg chg="add">
          <ac:chgData name="tnivon@gmail.com" userId="024ce2253799d3b6" providerId="LiveId" clId="{00440221-D256-4A6D-A479-A2B85159273B}" dt="2019-10-15T03:06:48.966" v="679" actId="26606"/>
          <ac:spMkLst>
            <pc:docMk/>
            <pc:sldMk cId="3140072752" sldId="261"/>
            <ac:spMk id="47" creationId="{BBBE9C8C-98B2-41C2-B47B-9A396CBA2326}"/>
          </ac:spMkLst>
        </pc:spChg>
        <pc:spChg chg="add">
          <ac:chgData name="tnivon@gmail.com" userId="024ce2253799d3b6" providerId="LiveId" clId="{00440221-D256-4A6D-A479-A2B85159273B}" dt="2019-10-15T03:06:48.966" v="679" actId="26606"/>
          <ac:spMkLst>
            <pc:docMk/>
            <pc:sldMk cId="3140072752" sldId="261"/>
            <ac:spMk id="49" creationId="{B2ECCA3D-5ECA-4A8B-B9D7-CE6DEB72B952}"/>
          </ac:spMkLst>
        </pc:spChg>
        <pc:grpChg chg="add del">
          <ac:chgData name="tnivon@gmail.com" userId="024ce2253799d3b6" providerId="LiveId" clId="{00440221-D256-4A6D-A479-A2B85159273B}" dt="2019-10-15T03:06:03.362" v="673" actId="26606"/>
          <ac:grpSpMkLst>
            <pc:docMk/>
            <pc:sldMk cId="3140072752" sldId="261"/>
            <ac:grpSpMk id="19" creationId="{79394E1F-0B5F-497D-B2A6-8383A2A54834}"/>
          </ac:grpSpMkLst>
        </pc:grpChg>
        <pc:picChg chg="add del mod">
          <ac:chgData name="tnivon@gmail.com" userId="024ce2253799d3b6" providerId="LiveId" clId="{00440221-D256-4A6D-A479-A2B85159273B}" dt="2019-10-15T03:06:18.644" v="675" actId="478"/>
          <ac:picMkLst>
            <pc:docMk/>
            <pc:sldMk cId="3140072752" sldId="261"/>
            <ac:picMk id="4" creationId="{A1CC06AE-0E34-4F12-AABA-5AC26E0C66D2}"/>
          </ac:picMkLst>
        </pc:picChg>
        <pc:picChg chg="add mod">
          <ac:chgData name="tnivon@gmail.com" userId="024ce2253799d3b6" providerId="LiveId" clId="{00440221-D256-4A6D-A479-A2B85159273B}" dt="2019-10-15T03:07:01.736" v="682" actId="1076"/>
          <ac:picMkLst>
            <pc:docMk/>
            <pc:sldMk cId="3140072752" sldId="261"/>
            <ac:picMk id="5" creationId="{02BA10DF-DF5C-47F2-9A5C-D328607DE105}"/>
          </ac:picMkLst>
        </pc:picChg>
      </pc:sldChg>
      <pc:sldChg chg="addSp delSp modSp add mod setBg setClrOvrMap delDesignElem">
        <pc:chgData name="tnivon@gmail.com" userId="024ce2253799d3b6" providerId="LiveId" clId="{00440221-D256-4A6D-A479-A2B85159273B}" dt="2019-10-15T03:09:54.302" v="976" actId="27636"/>
        <pc:sldMkLst>
          <pc:docMk/>
          <pc:sldMk cId="1534227815" sldId="262"/>
        </pc:sldMkLst>
        <pc:spChg chg="mod ord">
          <ac:chgData name="tnivon@gmail.com" userId="024ce2253799d3b6" providerId="LiveId" clId="{00440221-D256-4A6D-A479-A2B85159273B}" dt="2019-10-15T03:09:54.258" v="975" actId="26606"/>
          <ac:spMkLst>
            <pc:docMk/>
            <pc:sldMk cId="1534227815" sldId="262"/>
            <ac:spMk id="2" creationId="{CF0FF505-DF80-4EDA-B54C-3051BCBD76B9}"/>
          </ac:spMkLst>
        </pc:spChg>
        <pc:spChg chg="add del mod">
          <ac:chgData name="tnivon@gmail.com" userId="024ce2253799d3b6" providerId="LiveId" clId="{00440221-D256-4A6D-A479-A2B85159273B}" dt="2019-10-15T03:09:54.258" v="975" actId="26606"/>
          <ac:spMkLst>
            <pc:docMk/>
            <pc:sldMk cId="1534227815" sldId="262"/>
            <ac:spMk id="3" creationId="{3F741B72-630F-459E-8142-25DF523805C5}"/>
          </ac:spMkLst>
        </pc:spChg>
        <pc:spChg chg="add del mod">
          <ac:chgData name="tnivon@gmail.com" userId="024ce2253799d3b6" providerId="LiveId" clId="{00440221-D256-4A6D-A479-A2B85159273B}" dt="2019-10-15T03:09:54.258" v="975" actId="26606"/>
          <ac:spMkLst>
            <pc:docMk/>
            <pc:sldMk cId="1534227815" sldId="262"/>
            <ac:spMk id="6" creationId="{B58FD979-5B79-4C78-AA37-843B9B1BBA35}"/>
          </ac:spMkLst>
        </pc:spChg>
        <pc:spChg chg="add del">
          <ac:chgData name="tnivon@gmail.com" userId="024ce2253799d3b6" providerId="LiveId" clId="{00440221-D256-4A6D-A479-A2B85159273B}" dt="2019-10-15T03:09:46.144" v="972"/>
          <ac:spMkLst>
            <pc:docMk/>
            <pc:sldMk cId="1534227815" sldId="262"/>
            <ac:spMk id="8" creationId="{E6C8E6EB-4C59-429B-97E4-72A058CFC4FB}"/>
          </ac:spMkLst>
        </pc:spChg>
        <pc:spChg chg="add del">
          <ac:chgData name="tnivon@gmail.com" userId="024ce2253799d3b6" providerId="LiveId" clId="{00440221-D256-4A6D-A479-A2B85159273B}" dt="2019-10-15T03:09:46.144" v="972"/>
          <ac:spMkLst>
            <pc:docMk/>
            <pc:sldMk cId="1534227815" sldId="262"/>
            <ac:spMk id="10" creationId="{B5B90362-AFCC-46A9-B41C-A257A8C5B314}"/>
          </ac:spMkLst>
        </pc:spChg>
        <pc:spChg chg="add del">
          <ac:chgData name="tnivon@gmail.com" userId="024ce2253799d3b6" providerId="LiveId" clId="{00440221-D256-4A6D-A479-A2B85159273B}" dt="2019-10-15T03:09:54.214" v="974" actId="26606"/>
          <ac:spMkLst>
            <pc:docMk/>
            <pc:sldMk cId="1534227815" sldId="262"/>
            <ac:spMk id="11" creationId="{DD651B61-325E-4E73-8445-38B0DE8AAAB6}"/>
          </ac:spMkLst>
        </pc:spChg>
        <pc:spChg chg="add del">
          <ac:chgData name="tnivon@gmail.com" userId="024ce2253799d3b6" providerId="LiveId" clId="{00440221-D256-4A6D-A479-A2B85159273B}" dt="2019-10-15T03:09:46.144" v="972"/>
          <ac:spMkLst>
            <pc:docMk/>
            <pc:sldMk cId="1534227815" sldId="262"/>
            <ac:spMk id="12" creationId="{F71EF7F1-38BA-471D-8CD4-2A9AE8E35527}"/>
          </ac:spMkLst>
        </pc:spChg>
        <pc:spChg chg="add del">
          <ac:chgData name="tnivon@gmail.com" userId="024ce2253799d3b6" providerId="LiveId" clId="{00440221-D256-4A6D-A479-A2B85159273B}" dt="2019-10-15T03:09:54.214" v="974" actId="26606"/>
          <ac:spMkLst>
            <pc:docMk/>
            <pc:sldMk cId="1534227815" sldId="262"/>
            <ac:spMk id="13" creationId="{B42E5253-D3AC-4AC2-B766-8B34F13C2F5E}"/>
          </ac:spMkLst>
        </pc:spChg>
        <pc:spChg chg="add del">
          <ac:chgData name="tnivon@gmail.com" userId="024ce2253799d3b6" providerId="LiveId" clId="{00440221-D256-4A6D-A479-A2B85159273B}" dt="2019-10-15T03:09:46.144" v="972"/>
          <ac:spMkLst>
            <pc:docMk/>
            <pc:sldMk cId="1534227815" sldId="262"/>
            <ac:spMk id="14" creationId="{C0524398-BFB4-4C4A-8317-83B8729F9B26}"/>
          </ac:spMkLst>
        </pc:spChg>
        <pc:spChg chg="add del">
          <ac:chgData name="tnivon@gmail.com" userId="024ce2253799d3b6" providerId="LiveId" clId="{00440221-D256-4A6D-A479-A2B85159273B}" dt="2019-10-15T03:09:54.214" v="974" actId="26606"/>
          <ac:spMkLst>
            <pc:docMk/>
            <pc:sldMk cId="1534227815" sldId="262"/>
            <ac:spMk id="15" creationId="{10AE8D57-436A-4073-9A75-15BB5949F8B4}"/>
          </ac:spMkLst>
        </pc:spChg>
        <pc:spChg chg="add del">
          <ac:chgData name="tnivon@gmail.com" userId="024ce2253799d3b6" providerId="LiveId" clId="{00440221-D256-4A6D-A479-A2B85159273B}" dt="2019-10-15T03:09:46.144" v="972"/>
          <ac:spMkLst>
            <pc:docMk/>
            <pc:sldMk cId="1534227815" sldId="262"/>
            <ac:spMk id="16" creationId="{E08D4B6A-8113-4DFB-B82E-B60CAC8E0A50}"/>
          </ac:spMkLst>
        </pc:spChg>
        <pc:spChg chg="add del">
          <ac:chgData name="tnivon@gmail.com" userId="024ce2253799d3b6" providerId="LiveId" clId="{00440221-D256-4A6D-A479-A2B85159273B}" dt="2019-10-15T03:09:54.214" v="974" actId="26606"/>
          <ac:spMkLst>
            <pc:docMk/>
            <pc:sldMk cId="1534227815" sldId="262"/>
            <ac:spMk id="17" creationId="{E2852671-8EB6-4EAF-8AF8-65CF3FD66456}"/>
          </ac:spMkLst>
        </pc:spChg>
        <pc:spChg chg="add del">
          <ac:chgData name="tnivon@gmail.com" userId="024ce2253799d3b6" providerId="LiveId" clId="{00440221-D256-4A6D-A479-A2B85159273B}" dt="2019-10-15T03:09:46.144" v="972"/>
          <ac:spMkLst>
            <pc:docMk/>
            <pc:sldMk cId="1534227815" sldId="262"/>
            <ac:spMk id="18" creationId="{9822E561-F97C-4CBB-A9A6-A6BF6317BC84}"/>
          </ac:spMkLst>
        </pc:spChg>
        <pc:spChg chg="add del">
          <ac:chgData name="tnivon@gmail.com" userId="024ce2253799d3b6" providerId="LiveId" clId="{00440221-D256-4A6D-A479-A2B85159273B}" dt="2019-10-15T03:09:54.214" v="974" actId="26606"/>
          <ac:spMkLst>
            <pc:docMk/>
            <pc:sldMk cId="1534227815" sldId="262"/>
            <ac:spMk id="19" creationId="{7C427EA3-1645-4B27-A5C2-55E8E24C665F}"/>
          </ac:spMkLst>
        </pc:spChg>
        <pc:spChg chg="add del">
          <ac:chgData name="tnivon@gmail.com" userId="024ce2253799d3b6" providerId="LiveId" clId="{00440221-D256-4A6D-A479-A2B85159273B}" dt="2019-10-15T03:09:46.144" v="972"/>
          <ac:spMkLst>
            <pc:docMk/>
            <pc:sldMk cId="1534227815" sldId="262"/>
            <ac:spMk id="20" creationId="{B01B0E58-A5C8-4CDA-A2E0-35DF94E59857}"/>
          </ac:spMkLst>
        </pc:spChg>
        <pc:spChg chg="add del">
          <ac:chgData name="tnivon@gmail.com" userId="024ce2253799d3b6" providerId="LiveId" clId="{00440221-D256-4A6D-A479-A2B85159273B}" dt="2019-10-15T03:09:54.214" v="974" actId="26606"/>
          <ac:spMkLst>
            <pc:docMk/>
            <pc:sldMk cId="1534227815" sldId="262"/>
            <ac:spMk id="21" creationId="{885CDBF6-7B87-4A58-92CA-E887CA36AF04}"/>
          </ac:spMkLst>
        </pc:spChg>
        <pc:spChg chg="add del">
          <ac:chgData name="tnivon@gmail.com" userId="024ce2253799d3b6" providerId="LiveId" clId="{00440221-D256-4A6D-A479-A2B85159273B}" dt="2019-10-15T03:09:54.214" v="974" actId="26606"/>
          <ac:spMkLst>
            <pc:docMk/>
            <pc:sldMk cId="1534227815" sldId="262"/>
            <ac:spMk id="23" creationId="{6BFF2B2E-1CF1-403F-BB44-3F9C3E7F67FF}"/>
          </ac:spMkLst>
        </pc:spChg>
        <pc:spChg chg="add del">
          <ac:chgData name="tnivon@gmail.com" userId="024ce2253799d3b6" providerId="LiveId" clId="{00440221-D256-4A6D-A479-A2B85159273B}" dt="2019-10-15T03:09:54.214" v="974" actId="26606"/>
          <ac:spMkLst>
            <pc:docMk/>
            <pc:sldMk cId="1534227815" sldId="262"/>
            <ac:spMk id="25" creationId="{9D8B4D3C-0DE0-43B9-B032-32B536B96D02}"/>
          </ac:spMkLst>
        </pc:spChg>
        <pc:spChg chg="add del">
          <ac:chgData name="tnivon@gmail.com" userId="024ce2253799d3b6" providerId="LiveId" clId="{00440221-D256-4A6D-A479-A2B85159273B}" dt="2019-10-15T03:09:54.214" v="974" actId="26606"/>
          <ac:spMkLst>
            <pc:docMk/>
            <pc:sldMk cId="1534227815" sldId="262"/>
            <ac:spMk id="27" creationId="{707788D3-E467-4E25-A5E9-FD41795BD551}"/>
          </ac:spMkLst>
        </pc:spChg>
        <pc:spChg chg="add">
          <ac:chgData name="tnivon@gmail.com" userId="024ce2253799d3b6" providerId="LiveId" clId="{00440221-D256-4A6D-A479-A2B85159273B}" dt="2019-10-15T03:09:54.258" v="975" actId="26606"/>
          <ac:spMkLst>
            <pc:docMk/>
            <pc:sldMk cId="1534227815" sldId="262"/>
            <ac:spMk id="29" creationId="{3CED7894-4F62-4A6C-8DB5-DB5BE08E9C03}"/>
          </ac:spMkLst>
        </pc:spChg>
        <pc:spChg chg="add">
          <ac:chgData name="tnivon@gmail.com" userId="024ce2253799d3b6" providerId="LiveId" clId="{00440221-D256-4A6D-A479-A2B85159273B}" dt="2019-10-15T03:09:54.258" v="975" actId="26606"/>
          <ac:spMkLst>
            <pc:docMk/>
            <pc:sldMk cId="1534227815" sldId="262"/>
            <ac:spMk id="30" creationId="{E536F3B4-50F6-4C52-8F76-4EB1214719DC}"/>
          </ac:spMkLst>
        </pc:spChg>
        <pc:spChg chg="add mod">
          <ac:chgData name="tnivon@gmail.com" userId="024ce2253799d3b6" providerId="LiveId" clId="{00440221-D256-4A6D-A479-A2B85159273B}" dt="2019-10-15T03:09:54.302" v="976" actId="27636"/>
          <ac:spMkLst>
            <pc:docMk/>
            <pc:sldMk cId="1534227815" sldId="262"/>
            <ac:spMk id="31" creationId="{B58FD979-5B79-4C78-AA37-843B9B1BBA35}"/>
          </ac:spMkLst>
        </pc:spChg>
        <pc:spChg chg="del">
          <ac:chgData name="tnivon@gmail.com" userId="024ce2253799d3b6" providerId="LiveId" clId="{00440221-D256-4A6D-A479-A2B85159273B}" dt="2019-10-15T03:07:10.623" v="684"/>
          <ac:spMkLst>
            <pc:docMk/>
            <pc:sldMk cId="1534227815" sldId="262"/>
            <ac:spMk id="35" creationId="{DD651B61-325E-4E73-8445-38B0DE8AAAB6}"/>
          </ac:spMkLst>
        </pc:spChg>
        <pc:spChg chg="del">
          <ac:chgData name="tnivon@gmail.com" userId="024ce2253799d3b6" providerId="LiveId" clId="{00440221-D256-4A6D-A479-A2B85159273B}" dt="2019-10-15T03:07:10.623" v="684"/>
          <ac:spMkLst>
            <pc:docMk/>
            <pc:sldMk cId="1534227815" sldId="262"/>
            <ac:spMk id="37" creationId="{B42E5253-D3AC-4AC2-B766-8B34F13C2F5E}"/>
          </ac:spMkLst>
        </pc:spChg>
        <pc:spChg chg="del">
          <ac:chgData name="tnivon@gmail.com" userId="024ce2253799d3b6" providerId="LiveId" clId="{00440221-D256-4A6D-A479-A2B85159273B}" dt="2019-10-15T03:07:10.623" v="684"/>
          <ac:spMkLst>
            <pc:docMk/>
            <pc:sldMk cId="1534227815" sldId="262"/>
            <ac:spMk id="39" creationId="{10AE8D57-436A-4073-9A75-15BB5949F8B4}"/>
          </ac:spMkLst>
        </pc:spChg>
        <pc:spChg chg="del">
          <ac:chgData name="tnivon@gmail.com" userId="024ce2253799d3b6" providerId="LiveId" clId="{00440221-D256-4A6D-A479-A2B85159273B}" dt="2019-10-15T03:07:10.623" v="684"/>
          <ac:spMkLst>
            <pc:docMk/>
            <pc:sldMk cId="1534227815" sldId="262"/>
            <ac:spMk id="41" creationId="{E2852671-8EB6-4EAF-8AF8-65CF3FD66456}"/>
          </ac:spMkLst>
        </pc:spChg>
        <pc:spChg chg="del">
          <ac:chgData name="tnivon@gmail.com" userId="024ce2253799d3b6" providerId="LiveId" clId="{00440221-D256-4A6D-A479-A2B85159273B}" dt="2019-10-15T03:07:10.623" v="684"/>
          <ac:spMkLst>
            <pc:docMk/>
            <pc:sldMk cId="1534227815" sldId="262"/>
            <ac:spMk id="43" creationId="{963FC0CD-F19B-4D9C-9C47-EB7E9D16E444}"/>
          </ac:spMkLst>
        </pc:spChg>
        <pc:spChg chg="del">
          <ac:chgData name="tnivon@gmail.com" userId="024ce2253799d3b6" providerId="LiveId" clId="{00440221-D256-4A6D-A479-A2B85159273B}" dt="2019-10-15T03:07:10.623" v="684"/>
          <ac:spMkLst>
            <pc:docMk/>
            <pc:sldMk cId="1534227815" sldId="262"/>
            <ac:spMk id="45" creationId="{2E70159E-5269-4C18-AA0B-D50513DB3B3C}"/>
          </ac:spMkLst>
        </pc:spChg>
        <pc:spChg chg="del">
          <ac:chgData name="tnivon@gmail.com" userId="024ce2253799d3b6" providerId="LiveId" clId="{00440221-D256-4A6D-A479-A2B85159273B}" dt="2019-10-15T03:07:10.623" v="684"/>
          <ac:spMkLst>
            <pc:docMk/>
            <pc:sldMk cId="1534227815" sldId="262"/>
            <ac:spMk id="47" creationId="{BBBE9C8C-98B2-41C2-B47B-9A396CBA2326}"/>
          </ac:spMkLst>
        </pc:spChg>
        <pc:spChg chg="del">
          <ac:chgData name="tnivon@gmail.com" userId="024ce2253799d3b6" providerId="LiveId" clId="{00440221-D256-4A6D-A479-A2B85159273B}" dt="2019-10-15T03:07:10.623" v="684"/>
          <ac:spMkLst>
            <pc:docMk/>
            <pc:sldMk cId="1534227815" sldId="262"/>
            <ac:spMk id="49" creationId="{B2ECCA3D-5ECA-4A8B-B9D7-CE6DEB72B952}"/>
          </ac:spMkLst>
        </pc:spChg>
        <pc:picChg chg="add mod">
          <ac:chgData name="tnivon@gmail.com" userId="024ce2253799d3b6" providerId="LiveId" clId="{00440221-D256-4A6D-A479-A2B85159273B}" dt="2019-10-15T03:09:54.214" v="974" actId="26606"/>
          <ac:picMkLst>
            <pc:docMk/>
            <pc:sldMk cId="1534227815" sldId="262"/>
            <ac:picMk id="4" creationId="{1E526DF1-CA7B-4BDC-AC6F-BA7C0CB517D5}"/>
          </ac:picMkLst>
        </pc:picChg>
        <pc:picChg chg="del">
          <ac:chgData name="tnivon@gmail.com" userId="024ce2253799d3b6" providerId="LiveId" clId="{00440221-D256-4A6D-A479-A2B85159273B}" dt="2019-10-15T03:07:13.238" v="685" actId="478"/>
          <ac:picMkLst>
            <pc:docMk/>
            <pc:sldMk cId="1534227815" sldId="262"/>
            <ac:picMk id="5" creationId="{02BA10DF-DF5C-47F2-9A5C-D328607DE10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1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28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31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49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70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04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34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44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9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3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375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CF316-50E6-47BD-975D-F0EBC567C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AirBNB</a:t>
            </a:r>
            <a:r>
              <a:rPr lang="en-US" dirty="0">
                <a:solidFill>
                  <a:schemeClr val="tx1"/>
                </a:solidFill>
              </a:rPr>
              <a:t> In NYC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95D0C-575C-4468-87A4-EDAB30F1C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000" dirty="0"/>
              <a:t>Data Visualization</a:t>
            </a:r>
          </a:p>
          <a:p>
            <a:r>
              <a:rPr lang="en-US" sz="2000" dirty="0"/>
              <a:t>By Tomas </a:t>
            </a:r>
            <a:r>
              <a:rPr lang="en-US" sz="2000" dirty="0" err="1"/>
              <a:t>Nivon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8DA25-12EE-4A13-B718-B656953C2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76" r="11058" b="-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9534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2B47E1-9266-4A4C-A083-EA5EBB0D3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chemeClr val="tx1"/>
                </a:solidFill>
              </a:rPr>
              <a:t>AirBNB</a:t>
            </a:r>
            <a:r>
              <a:rPr lang="en-US" sz="3600" dirty="0">
                <a:solidFill>
                  <a:schemeClr val="tx1"/>
                </a:solidFill>
              </a:rPr>
              <a:t> Growth: 2008 - Present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0237FD-B8D6-4224-9BB8-BDC02F26E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5" y="1758160"/>
            <a:ext cx="6253164" cy="336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76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2B47E1-9266-4A4C-A083-EA5EBB0D3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chemeClr val="tx1"/>
                </a:solidFill>
              </a:rPr>
              <a:t>AirBNB</a:t>
            </a:r>
            <a:r>
              <a:rPr lang="en-US" sz="3600" dirty="0">
                <a:solidFill>
                  <a:schemeClr val="tx1"/>
                </a:solidFill>
              </a:rPr>
              <a:t> Growth: 2008 - Present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 descr="A picture containing tree&#10;&#10;Description automatically generated">
            <a:extLst>
              <a:ext uri="{FF2B5EF4-FFF2-40B4-BE49-F238E27FC236}">
                <a16:creationId xmlns:a16="http://schemas.microsoft.com/office/drawing/2014/main" id="{7DA7A03E-8058-4725-9DFF-AF00632A6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534" y="1474788"/>
            <a:ext cx="6748461" cy="3633787"/>
          </a:xfrm>
        </p:spPr>
      </p:pic>
    </p:spTree>
    <p:extLst>
      <p:ext uri="{BB962C8B-B14F-4D97-AF65-F5344CB8AC3E}">
        <p14:creationId xmlns:p14="http://schemas.microsoft.com/office/powerpoint/2010/main" val="2546710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7F658-B4D4-4BB5-BB18-0D8F8EBCB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AIRBNB in NYC – Summary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F8ABC-1748-4C4A-8899-CAF53D145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255" y="2177142"/>
            <a:ext cx="3409782" cy="38236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85% of all listings are in Manhattan and Brooklyn</a:t>
            </a:r>
          </a:p>
          <a:p>
            <a:r>
              <a:rPr lang="en-US">
                <a:solidFill>
                  <a:srgbClr val="FFFFFF"/>
                </a:solidFill>
              </a:rPr>
              <a:t>Listings are split between Entire Home/apartments (52%), Private Room(46%), and Shared Room (2%)</a:t>
            </a:r>
          </a:p>
          <a:p>
            <a:r>
              <a:rPr lang="en-US">
                <a:solidFill>
                  <a:srgbClr val="FFFFFF"/>
                </a:solidFill>
              </a:rPr>
              <a:t>Price range is from $10 - $10,000 with half of all observations falling under $105/night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32A8FE3D-34DB-48C1-B22B-769909DF00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92231" y="1419467"/>
            <a:ext cx="6831503" cy="400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1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FF505-DF80-4EDA-B54C-3051BCBD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AirBNB</a:t>
            </a:r>
            <a:r>
              <a:rPr lang="en-US" dirty="0"/>
              <a:t> in NYC – Project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10269-EC0E-4689-A2B6-5EA094B62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en-US" dirty="0"/>
              <a:t>What is the pricing landscape in NYC?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As a customer of </a:t>
            </a:r>
            <a:r>
              <a:rPr lang="en-US" dirty="0" err="1"/>
              <a:t>AirBNB</a:t>
            </a:r>
            <a:r>
              <a:rPr lang="en-US" dirty="0"/>
              <a:t>, where can I get the best value?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What impact do subways have on </a:t>
            </a:r>
            <a:r>
              <a:rPr lang="en-US" dirty="0" err="1"/>
              <a:t>AirBNB</a:t>
            </a:r>
            <a:r>
              <a:rPr lang="en-US" dirty="0"/>
              <a:t> pricing and location rating?</a:t>
            </a:r>
          </a:p>
        </p:txBody>
      </p:sp>
    </p:spTree>
    <p:extLst>
      <p:ext uri="{BB962C8B-B14F-4D97-AF65-F5344CB8AC3E}">
        <p14:creationId xmlns:p14="http://schemas.microsoft.com/office/powerpoint/2010/main" val="359603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FF505-DF80-4EDA-B54C-3051BCBD7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Shiny App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BA10DF-DF5C-47F2-9A5C-D328607DE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600" y="2248155"/>
            <a:ext cx="8371625" cy="426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72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0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FF505-DF80-4EDA-B54C-3051BCBD7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6"/>
            <a:ext cx="3568661" cy="11887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Future Research</a:t>
            </a:r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B58FD979-5B79-4C78-AA37-843B9B1BB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 fontScale="92500"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US"/>
              <a:t>What impact do different subway lines have? Which subway line is the most ‘valuable’?</a:t>
            </a:r>
          </a:p>
          <a:p>
            <a:pPr>
              <a:lnSpc>
                <a:spcPct val="100000"/>
              </a:lnSpc>
            </a:pPr>
            <a:endParaRPr lang="en-US"/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US"/>
              <a:t>What neighborhoods/boroughs have the largest impact?</a:t>
            </a:r>
          </a:p>
          <a:p>
            <a:pPr>
              <a:lnSpc>
                <a:spcPct val="100000"/>
              </a:lnSpc>
            </a:pPr>
            <a:endParaRPr lang="en-US"/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US"/>
              <a:t>What impact does day of the week and different times of year have on pricing? i.e. Christmas, weekends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526DF1-CA7B-4BDC-AC6F-BA7C0CB517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49" r="18557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27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3841"/>
      </a:dk2>
      <a:lt2>
        <a:srgbClr val="E2E5E8"/>
      </a:lt2>
      <a:accent1>
        <a:srgbClr val="BA9C7E"/>
      </a:accent1>
      <a:accent2>
        <a:srgbClr val="A7A372"/>
      </a:accent2>
      <a:accent3>
        <a:srgbClr val="98A67E"/>
      </a:accent3>
      <a:accent4>
        <a:srgbClr val="84AD76"/>
      </a:accent4>
      <a:accent5>
        <a:srgbClr val="82AC89"/>
      </a:accent5>
      <a:accent6>
        <a:srgbClr val="76AD97"/>
      </a:accent6>
      <a:hlink>
        <a:srgbClr val="6084A9"/>
      </a:hlink>
      <a:folHlink>
        <a:srgbClr val="7F7F7F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Gill Sans MT</vt:lpstr>
      <vt:lpstr>Wingdings 2</vt:lpstr>
      <vt:lpstr>DividendVTI</vt:lpstr>
      <vt:lpstr>AirBNB In NYC</vt:lpstr>
      <vt:lpstr>AirBNB Growth: 2008 - Present</vt:lpstr>
      <vt:lpstr>AirBNB Growth: 2008 - Present</vt:lpstr>
      <vt:lpstr>AIRBNB in NYC – Summary Statistics</vt:lpstr>
      <vt:lpstr>AirBNB in NYC – Project Motivation</vt:lpstr>
      <vt:lpstr>Shiny App</vt:lpstr>
      <vt:lpstr>Future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In NYC</dc:title>
  <dc:creator>tnivon@gmail.com</dc:creator>
  <cp:lastModifiedBy>tnivon@gmail.com</cp:lastModifiedBy>
  <cp:revision>1</cp:revision>
  <dcterms:created xsi:type="dcterms:W3CDTF">2019-10-15T03:09:54Z</dcterms:created>
  <dcterms:modified xsi:type="dcterms:W3CDTF">2019-10-15T03:09:55Z</dcterms:modified>
</cp:coreProperties>
</file>