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1" r:id="rId17"/>
    <p:sldId id="272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01" autoAdjust="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36B697-5CF5-4822-9B79-931734945DE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BDC9337A-99EA-452E-867C-19167AD8F54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ERD </a:t>
          </a:r>
          <a:r>
            <a:rPr lang="en-US" dirty="0" err="1" smtClean="0">
              <a:latin typeface="+mj-lt"/>
            </a:rPr>
            <a:t>dan</a:t>
          </a:r>
          <a:r>
            <a:rPr lang="en-US" dirty="0" smtClean="0">
              <a:latin typeface="+mj-lt"/>
            </a:rPr>
            <a:t> BPMN</a:t>
          </a:r>
          <a:endParaRPr lang="id-ID" dirty="0">
            <a:latin typeface="+mj-lt"/>
          </a:endParaRPr>
        </a:p>
      </dgm:t>
    </dgm:pt>
    <dgm:pt modelId="{A3BAA386-C7F0-49A2-A53A-D6AAB2E96A0D}" type="parTrans" cxnId="{3A8D3743-9D9C-4433-A181-6009C0E48709}">
      <dgm:prSet/>
      <dgm:spPr/>
      <dgm:t>
        <a:bodyPr/>
        <a:lstStyle/>
        <a:p>
          <a:endParaRPr lang="id-ID"/>
        </a:p>
      </dgm:t>
    </dgm:pt>
    <dgm:pt modelId="{D8C346D0-A41A-41E6-8ECE-17B10DE7326A}" type="sibTrans" cxnId="{3A8D3743-9D9C-4433-A181-6009C0E48709}">
      <dgm:prSet/>
      <dgm:spPr/>
      <dgm:t>
        <a:bodyPr/>
        <a:lstStyle/>
        <a:p>
          <a:endParaRPr lang="id-ID"/>
        </a:p>
      </dgm:t>
    </dgm:pt>
    <dgm:pt modelId="{952C67F4-912F-42EA-9EF1-9B11A4FDE4B4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PHP</a:t>
          </a:r>
          <a:endParaRPr lang="id-ID" dirty="0">
            <a:latin typeface="+mj-lt"/>
          </a:endParaRPr>
        </a:p>
      </dgm:t>
    </dgm:pt>
    <dgm:pt modelId="{E6A34C22-8630-4B6F-BF3A-7040729EBF39}" type="parTrans" cxnId="{1F2A708A-A941-4A49-9867-8AF4D161CC02}">
      <dgm:prSet/>
      <dgm:spPr/>
      <dgm:t>
        <a:bodyPr/>
        <a:lstStyle/>
        <a:p>
          <a:endParaRPr lang="id-ID"/>
        </a:p>
      </dgm:t>
    </dgm:pt>
    <dgm:pt modelId="{3029D049-F6B2-48B9-97A2-A94A13BF754C}" type="sibTrans" cxnId="{1F2A708A-A941-4A49-9867-8AF4D161CC02}">
      <dgm:prSet/>
      <dgm:spPr/>
      <dgm:t>
        <a:bodyPr/>
        <a:lstStyle/>
        <a:p>
          <a:endParaRPr lang="id-ID"/>
        </a:p>
      </dgm:t>
    </dgm:pt>
    <dgm:pt modelId="{338E3281-E846-43FE-9D57-388AAD9BA2BC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Bootstrap</a:t>
          </a:r>
          <a:endParaRPr lang="id-ID" dirty="0">
            <a:latin typeface="+mj-lt"/>
          </a:endParaRPr>
        </a:p>
      </dgm:t>
    </dgm:pt>
    <dgm:pt modelId="{6C016710-6592-4796-8FBF-3155A1928657}" type="parTrans" cxnId="{FDAAD77D-68F5-4E2B-9894-54939311322E}">
      <dgm:prSet/>
      <dgm:spPr/>
      <dgm:t>
        <a:bodyPr/>
        <a:lstStyle/>
        <a:p>
          <a:endParaRPr lang="id-ID"/>
        </a:p>
      </dgm:t>
    </dgm:pt>
    <dgm:pt modelId="{704C70B2-F53D-4478-B013-02C5FE0DA956}" type="sibTrans" cxnId="{FDAAD77D-68F5-4E2B-9894-54939311322E}">
      <dgm:prSet/>
      <dgm:spPr/>
      <dgm:t>
        <a:bodyPr/>
        <a:lstStyle/>
        <a:p>
          <a:endParaRPr lang="id-ID"/>
        </a:p>
      </dgm:t>
    </dgm:pt>
    <dgm:pt modelId="{5D623E3D-05AB-4D89-B7FA-3A6518E18D54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Social Media for Education</a:t>
          </a:r>
          <a:endParaRPr lang="id-ID" dirty="0">
            <a:latin typeface="+mj-lt"/>
          </a:endParaRPr>
        </a:p>
      </dgm:t>
    </dgm:pt>
    <dgm:pt modelId="{CBBC3697-E301-49D7-847C-D3244C69F7DF}" type="sibTrans" cxnId="{35A57C99-2420-464E-BCBF-2F1AF16F3341}">
      <dgm:prSet/>
      <dgm:spPr/>
      <dgm:t>
        <a:bodyPr/>
        <a:lstStyle/>
        <a:p>
          <a:endParaRPr lang="id-ID"/>
        </a:p>
      </dgm:t>
    </dgm:pt>
    <dgm:pt modelId="{7E7B88F2-C942-4005-81B3-C8B90AEDDC0D}" type="parTrans" cxnId="{35A57C99-2420-464E-BCBF-2F1AF16F3341}">
      <dgm:prSet/>
      <dgm:spPr/>
      <dgm:t>
        <a:bodyPr/>
        <a:lstStyle/>
        <a:p>
          <a:endParaRPr lang="id-ID"/>
        </a:p>
      </dgm:t>
    </dgm:pt>
    <dgm:pt modelId="{52AD3D74-C2AE-46F5-9B31-5495D68C049A}">
      <dgm:prSet phldrT="[Text]"/>
      <dgm:spPr/>
      <dgm:t>
        <a:bodyPr/>
        <a:lstStyle/>
        <a:p>
          <a:r>
            <a:rPr lang="en-US" dirty="0" err="1" smtClean="0">
              <a:latin typeface="+mj-lt"/>
            </a:rPr>
            <a:t>jQuery</a:t>
          </a:r>
          <a:endParaRPr lang="id-ID" dirty="0">
            <a:latin typeface="+mj-lt"/>
          </a:endParaRPr>
        </a:p>
      </dgm:t>
    </dgm:pt>
    <dgm:pt modelId="{676909CB-4216-4463-B497-9E5F09DBBB17}" type="parTrans" cxnId="{26B8AD27-638B-4427-900E-3E504E2C067B}">
      <dgm:prSet/>
      <dgm:spPr/>
      <dgm:t>
        <a:bodyPr/>
        <a:lstStyle/>
        <a:p>
          <a:endParaRPr lang="en-US"/>
        </a:p>
      </dgm:t>
    </dgm:pt>
    <dgm:pt modelId="{85A091B4-FA08-40EF-B9D9-6421140DC8E3}" type="sibTrans" cxnId="{26B8AD27-638B-4427-900E-3E504E2C067B}">
      <dgm:prSet/>
      <dgm:spPr/>
      <dgm:t>
        <a:bodyPr/>
        <a:lstStyle/>
        <a:p>
          <a:endParaRPr lang="en-US"/>
        </a:p>
      </dgm:t>
    </dgm:pt>
    <dgm:pt modelId="{3C89E8D4-6073-488E-A43D-C65E170ABA6E}" type="pres">
      <dgm:prSet presAssocID="{E336B697-5CF5-4822-9B79-931734945D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34DA0684-3261-410C-80EA-F11C0BB7EDD0}" type="pres">
      <dgm:prSet presAssocID="{BDC9337A-99EA-452E-867C-19167AD8F5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FF271CB-A102-4E24-8D7E-B7C40E520E60}" type="pres">
      <dgm:prSet presAssocID="{D8C346D0-A41A-41E6-8ECE-17B10DE7326A}" presName="sibTrans" presStyleCnt="0"/>
      <dgm:spPr/>
    </dgm:pt>
    <dgm:pt modelId="{9A2BE964-0F20-4005-AAA6-986A1F521166}" type="pres">
      <dgm:prSet presAssocID="{952C67F4-912F-42EA-9EF1-9B11A4FDE4B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9014BE9-0AC0-4AE4-A5AC-021D35437230}" type="pres">
      <dgm:prSet presAssocID="{3029D049-F6B2-48B9-97A2-A94A13BF754C}" presName="sibTrans" presStyleCnt="0"/>
      <dgm:spPr/>
    </dgm:pt>
    <dgm:pt modelId="{FC1336C6-E34B-4049-AC7B-4D5596310D69}" type="pres">
      <dgm:prSet presAssocID="{338E3281-E846-43FE-9D57-388AAD9BA2B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D5436E-466A-4CFF-9BAD-0B1D9180B02A}" type="pres">
      <dgm:prSet presAssocID="{704C70B2-F53D-4478-B013-02C5FE0DA956}" presName="sibTrans" presStyleCnt="0"/>
      <dgm:spPr/>
    </dgm:pt>
    <dgm:pt modelId="{1E35614B-3BA0-435B-8094-B71CD7FC3C8D}" type="pres">
      <dgm:prSet presAssocID="{52AD3D74-C2AE-46F5-9B31-5495D68C049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465BB-85B1-4384-A059-A33EE45A782F}" type="pres">
      <dgm:prSet presAssocID="{85A091B4-FA08-40EF-B9D9-6421140DC8E3}" presName="sibTrans" presStyleCnt="0"/>
      <dgm:spPr/>
    </dgm:pt>
    <dgm:pt modelId="{3DE070B1-971B-4FA9-8822-BA19EA4B6B71}" type="pres">
      <dgm:prSet presAssocID="{5D623E3D-05AB-4D89-B7FA-3A6518E18D5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157FA7A-F734-4FA2-9567-B3B662EAA045}" type="presOf" srcId="{338E3281-E846-43FE-9D57-388AAD9BA2BC}" destId="{FC1336C6-E34B-4049-AC7B-4D5596310D69}" srcOrd="0" destOrd="0" presId="urn:microsoft.com/office/officeart/2005/8/layout/default"/>
    <dgm:cxn modelId="{04373EAE-5431-4632-816A-7512BD8574E4}" type="presOf" srcId="{5D623E3D-05AB-4D89-B7FA-3A6518E18D54}" destId="{3DE070B1-971B-4FA9-8822-BA19EA4B6B71}" srcOrd="0" destOrd="0" presId="urn:microsoft.com/office/officeart/2005/8/layout/default"/>
    <dgm:cxn modelId="{35A57C99-2420-464E-BCBF-2F1AF16F3341}" srcId="{E336B697-5CF5-4822-9B79-931734945DE0}" destId="{5D623E3D-05AB-4D89-B7FA-3A6518E18D54}" srcOrd="4" destOrd="0" parTransId="{7E7B88F2-C942-4005-81B3-C8B90AEDDC0D}" sibTransId="{CBBC3697-E301-49D7-847C-D3244C69F7DF}"/>
    <dgm:cxn modelId="{1F2A708A-A941-4A49-9867-8AF4D161CC02}" srcId="{E336B697-5CF5-4822-9B79-931734945DE0}" destId="{952C67F4-912F-42EA-9EF1-9B11A4FDE4B4}" srcOrd="1" destOrd="0" parTransId="{E6A34C22-8630-4B6F-BF3A-7040729EBF39}" sibTransId="{3029D049-F6B2-48B9-97A2-A94A13BF754C}"/>
    <dgm:cxn modelId="{A47EC40D-7539-4941-A574-CB28883FCA54}" type="presOf" srcId="{BDC9337A-99EA-452E-867C-19167AD8F540}" destId="{34DA0684-3261-410C-80EA-F11C0BB7EDD0}" srcOrd="0" destOrd="0" presId="urn:microsoft.com/office/officeart/2005/8/layout/default"/>
    <dgm:cxn modelId="{3A8D3743-9D9C-4433-A181-6009C0E48709}" srcId="{E336B697-5CF5-4822-9B79-931734945DE0}" destId="{BDC9337A-99EA-452E-867C-19167AD8F540}" srcOrd="0" destOrd="0" parTransId="{A3BAA386-C7F0-49A2-A53A-D6AAB2E96A0D}" sibTransId="{D8C346D0-A41A-41E6-8ECE-17B10DE7326A}"/>
    <dgm:cxn modelId="{A5B040B6-65E5-434E-9C0D-34082D61789D}" type="presOf" srcId="{E336B697-5CF5-4822-9B79-931734945DE0}" destId="{3C89E8D4-6073-488E-A43D-C65E170ABA6E}" srcOrd="0" destOrd="0" presId="urn:microsoft.com/office/officeart/2005/8/layout/default"/>
    <dgm:cxn modelId="{26B8AD27-638B-4427-900E-3E504E2C067B}" srcId="{E336B697-5CF5-4822-9B79-931734945DE0}" destId="{52AD3D74-C2AE-46F5-9B31-5495D68C049A}" srcOrd="3" destOrd="0" parTransId="{676909CB-4216-4463-B497-9E5F09DBBB17}" sibTransId="{85A091B4-FA08-40EF-B9D9-6421140DC8E3}"/>
    <dgm:cxn modelId="{FDAAD77D-68F5-4E2B-9894-54939311322E}" srcId="{E336B697-5CF5-4822-9B79-931734945DE0}" destId="{338E3281-E846-43FE-9D57-388AAD9BA2BC}" srcOrd="2" destOrd="0" parTransId="{6C016710-6592-4796-8FBF-3155A1928657}" sibTransId="{704C70B2-F53D-4478-B013-02C5FE0DA956}"/>
    <dgm:cxn modelId="{4BE2E0EB-559C-48F3-ADFE-E38983B8CFE4}" type="presOf" srcId="{52AD3D74-C2AE-46F5-9B31-5495D68C049A}" destId="{1E35614B-3BA0-435B-8094-B71CD7FC3C8D}" srcOrd="0" destOrd="0" presId="urn:microsoft.com/office/officeart/2005/8/layout/default"/>
    <dgm:cxn modelId="{5C202D51-52E7-47F7-9882-AA0E805C4FF4}" type="presOf" srcId="{952C67F4-912F-42EA-9EF1-9B11A4FDE4B4}" destId="{9A2BE964-0F20-4005-AAA6-986A1F521166}" srcOrd="0" destOrd="0" presId="urn:microsoft.com/office/officeart/2005/8/layout/default"/>
    <dgm:cxn modelId="{145984B0-49A1-4FF8-A9F0-3E2A43CB3DA9}" type="presParOf" srcId="{3C89E8D4-6073-488E-A43D-C65E170ABA6E}" destId="{34DA0684-3261-410C-80EA-F11C0BB7EDD0}" srcOrd="0" destOrd="0" presId="urn:microsoft.com/office/officeart/2005/8/layout/default"/>
    <dgm:cxn modelId="{71423593-D5E5-4551-957D-9F46D7FF103A}" type="presParOf" srcId="{3C89E8D4-6073-488E-A43D-C65E170ABA6E}" destId="{7FF271CB-A102-4E24-8D7E-B7C40E520E60}" srcOrd="1" destOrd="0" presId="urn:microsoft.com/office/officeart/2005/8/layout/default"/>
    <dgm:cxn modelId="{E2C5A7CB-F179-4A83-B2CC-6B1064D0C90E}" type="presParOf" srcId="{3C89E8D4-6073-488E-A43D-C65E170ABA6E}" destId="{9A2BE964-0F20-4005-AAA6-986A1F521166}" srcOrd="2" destOrd="0" presId="urn:microsoft.com/office/officeart/2005/8/layout/default"/>
    <dgm:cxn modelId="{2E2D6ACC-0E48-4589-B7E4-4BEE9660C79A}" type="presParOf" srcId="{3C89E8D4-6073-488E-A43D-C65E170ABA6E}" destId="{79014BE9-0AC0-4AE4-A5AC-021D35437230}" srcOrd="3" destOrd="0" presId="urn:microsoft.com/office/officeart/2005/8/layout/default"/>
    <dgm:cxn modelId="{05980390-DF61-461F-9159-ED6E2DDDC05F}" type="presParOf" srcId="{3C89E8D4-6073-488E-A43D-C65E170ABA6E}" destId="{FC1336C6-E34B-4049-AC7B-4D5596310D69}" srcOrd="4" destOrd="0" presId="urn:microsoft.com/office/officeart/2005/8/layout/default"/>
    <dgm:cxn modelId="{08266280-0E69-4672-A2DB-431B34261960}" type="presParOf" srcId="{3C89E8D4-6073-488E-A43D-C65E170ABA6E}" destId="{57D5436E-466A-4CFF-9BAD-0B1D9180B02A}" srcOrd="5" destOrd="0" presId="urn:microsoft.com/office/officeart/2005/8/layout/default"/>
    <dgm:cxn modelId="{D1F826AC-A035-45A5-A361-498861A0266B}" type="presParOf" srcId="{3C89E8D4-6073-488E-A43D-C65E170ABA6E}" destId="{1E35614B-3BA0-435B-8094-B71CD7FC3C8D}" srcOrd="6" destOrd="0" presId="urn:microsoft.com/office/officeart/2005/8/layout/default"/>
    <dgm:cxn modelId="{4CA4A509-5E6B-4FB1-B7B0-EB7460B7F0EC}" type="presParOf" srcId="{3C89E8D4-6073-488E-A43D-C65E170ABA6E}" destId="{160465BB-85B1-4384-A059-A33EE45A782F}" srcOrd="7" destOrd="0" presId="urn:microsoft.com/office/officeart/2005/8/layout/default"/>
    <dgm:cxn modelId="{F4AC8D2D-DBF9-4B16-B1E7-237A8BA71F71}" type="presParOf" srcId="{3C89E8D4-6073-488E-A43D-C65E170ABA6E}" destId="{3DE070B1-971B-4FA9-8822-BA19EA4B6B7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6B697-5CF5-4822-9B79-931734945DE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338E3281-E846-43FE-9D57-388AAD9BA2BC}">
      <dgm:prSet phldrT="[Text]"/>
      <dgm:spPr/>
      <dgm:t>
        <a:bodyPr/>
        <a:lstStyle/>
        <a:p>
          <a:r>
            <a:rPr lang="en-US" dirty="0" err="1" smtClean="0">
              <a:latin typeface="+mj-lt"/>
            </a:rPr>
            <a:t>Sistem</a:t>
          </a:r>
          <a:r>
            <a:rPr lang="en-US" dirty="0" smtClean="0">
              <a:latin typeface="+mj-lt"/>
            </a:rPr>
            <a:t> </a:t>
          </a:r>
          <a:r>
            <a:rPr lang="en-US" dirty="0" err="1" smtClean="0">
              <a:latin typeface="+mj-lt"/>
            </a:rPr>
            <a:t>Saat</a:t>
          </a:r>
          <a:r>
            <a:rPr lang="en-US" dirty="0" smtClean="0">
              <a:latin typeface="+mj-lt"/>
            </a:rPr>
            <a:t> </a:t>
          </a:r>
          <a:r>
            <a:rPr lang="en-US" dirty="0" err="1" smtClean="0">
              <a:latin typeface="+mj-lt"/>
            </a:rPr>
            <a:t>Ini</a:t>
          </a:r>
          <a:endParaRPr lang="id-ID" dirty="0">
            <a:latin typeface="+mj-lt"/>
          </a:endParaRPr>
        </a:p>
      </dgm:t>
    </dgm:pt>
    <dgm:pt modelId="{6C016710-6592-4796-8FBF-3155A1928657}" type="parTrans" cxnId="{FDAAD77D-68F5-4E2B-9894-54939311322E}">
      <dgm:prSet/>
      <dgm:spPr/>
      <dgm:t>
        <a:bodyPr/>
        <a:lstStyle/>
        <a:p>
          <a:endParaRPr lang="id-ID"/>
        </a:p>
      </dgm:t>
    </dgm:pt>
    <dgm:pt modelId="{704C70B2-F53D-4478-B013-02C5FE0DA956}" type="sibTrans" cxnId="{FDAAD77D-68F5-4E2B-9894-54939311322E}">
      <dgm:prSet/>
      <dgm:spPr/>
      <dgm:t>
        <a:bodyPr/>
        <a:lstStyle/>
        <a:p>
          <a:endParaRPr lang="id-ID"/>
        </a:p>
      </dgm:t>
    </dgm:pt>
    <dgm:pt modelId="{5D623E3D-05AB-4D89-B7FA-3A6518E18D54}">
      <dgm:prSet phldrT="[Text]"/>
      <dgm:spPr/>
      <dgm:t>
        <a:bodyPr/>
        <a:lstStyle/>
        <a:p>
          <a:r>
            <a:rPr lang="en-US" dirty="0" err="1" smtClean="0">
              <a:latin typeface="+mj-lt"/>
            </a:rPr>
            <a:t>Kebutuhan</a:t>
          </a:r>
          <a:r>
            <a:rPr lang="en-US" dirty="0" smtClean="0">
              <a:latin typeface="+mj-lt"/>
            </a:rPr>
            <a:t> </a:t>
          </a:r>
          <a:r>
            <a:rPr lang="en-US" dirty="0" err="1" smtClean="0">
              <a:latin typeface="+mj-lt"/>
            </a:rPr>
            <a:t>Sistem</a:t>
          </a:r>
          <a:endParaRPr lang="id-ID" dirty="0">
            <a:latin typeface="+mj-lt"/>
          </a:endParaRPr>
        </a:p>
      </dgm:t>
    </dgm:pt>
    <dgm:pt modelId="{CBBC3697-E301-49D7-847C-D3244C69F7DF}" type="sibTrans" cxnId="{35A57C99-2420-464E-BCBF-2F1AF16F3341}">
      <dgm:prSet/>
      <dgm:spPr/>
      <dgm:t>
        <a:bodyPr/>
        <a:lstStyle/>
        <a:p>
          <a:endParaRPr lang="id-ID"/>
        </a:p>
      </dgm:t>
    </dgm:pt>
    <dgm:pt modelId="{7E7B88F2-C942-4005-81B3-C8B90AEDDC0D}" type="parTrans" cxnId="{35A57C99-2420-464E-BCBF-2F1AF16F3341}">
      <dgm:prSet/>
      <dgm:spPr/>
      <dgm:t>
        <a:bodyPr/>
        <a:lstStyle/>
        <a:p>
          <a:endParaRPr lang="id-ID"/>
        </a:p>
      </dgm:t>
    </dgm:pt>
    <dgm:pt modelId="{52AD3D74-C2AE-46F5-9B31-5495D68C049A}">
      <dgm:prSet phldrT="[Text]"/>
      <dgm:spPr/>
      <dgm:t>
        <a:bodyPr/>
        <a:lstStyle/>
        <a:p>
          <a:r>
            <a:rPr lang="en-US" dirty="0" err="1" smtClean="0">
              <a:latin typeface="+mj-lt"/>
            </a:rPr>
            <a:t>Permasalahan</a:t>
          </a:r>
          <a:r>
            <a:rPr lang="en-US" dirty="0" smtClean="0">
              <a:latin typeface="+mj-lt"/>
            </a:rPr>
            <a:t> Yang </a:t>
          </a:r>
          <a:r>
            <a:rPr lang="en-US" dirty="0" err="1" smtClean="0">
              <a:latin typeface="+mj-lt"/>
            </a:rPr>
            <a:t>Dihadapi</a:t>
          </a:r>
          <a:endParaRPr lang="id-ID" dirty="0">
            <a:latin typeface="+mj-lt"/>
          </a:endParaRPr>
        </a:p>
      </dgm:t>
    </dgm:pt>
    <dgm:pt modelId="{676909CB-4216-4463-B497-9E5F09DBBB17}" type="parTrans" cxnId="{26B8AD27-638B-4427-900E-3E504E2C067B}">
      <dgm:prSet/>
      <dgm:spPr/>
      <dgm:t>
        <a:bodyPr/>
        <a:lstStyle/>
        <a:p>
          <a:endParaRPr lang="en-US"/>
        </a:p>
      </dgm:t>
    </dgm:pt>
    <dgm:pt modelId="{85A091B4-FA08-40EF-B9D9-6421140DC8E3}" type="sibTrans" cxnId="{26B8AD27-638B-4427-900E-3E504E2C067B}">
      <dgm:prSet/>
      <dgm:spPr/>
      <dgm:t>
        <a:bodyPr/>
        <a:lstStyle/>
        <a:p>
          <a:endParaRPr lang="en-US"/>
        </a:p>
      </dgm:t>
    </dgm:pt>
    <dgm:pt modelId="{3C89E8D4-6073-488E-A43D-C65E170ABA6E}" type="pres">
      <dgm:prSet presAssocID="{E336B697-5CF5-4822-9B79-931734945D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FC1336C6-E34B-4049-AC7B-4D5596310D69}" type="pres">
      <dgm:prSet presAssocID="{338E3281-E846-43FE-9D57-388AAD9BA2B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D5436E-466A-4CFF-9BAD-0B1D9180B02A}" type="pres">
      <dgm:prSet presAssocID="{704C70B2-F53D-4478-B013-02C5FE0DA956}" presName="sibTrans" presStyleCnt="0"/>
      <dgm:spPr/>
    </dgm:pt>
    <dgm:pt modelId="{1E35614B-3BA0-435B-8094-B71CD7FC3C8D}" type="pres">
      <dgm:prSet presAssocID="{52AD3D74-C2AE-46F5-9B31-5495D68C04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465BB-85B1-4384-A059-A33EE45A782F}" type="pres">
      <dgm:prSet presAssocID="{85A091B4-FA08-40EF-B9D9-6421140DC8E3}" presName="sibTrans" presStyleCnt="0"/>
      <dgm:spPr/>
    </dgm:pt>
    <dgm:pt modelId="{3DE070B1-971B-4FA9-8822-BA19EA4B6B71}" type="pres">
      <dgm:prSet presAssocID="{5D623E3D-05AB-4D89-B7FA-3A6518E18D5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FDAAD77D-68F5-4E2B-9894-54939311322E}" srcId="{E336B697-5CF5-4822-9B79-931734945DE0}" destId="{338E3281-E846-43FE-9D57-388AAD9BA2BC}" srcOrd="0" destOrd="0" parTransId="{6C016710-6592-4796-8FBF-3155A1928657}" sibTransId="{704C70B2-F53D-4478-B013-02C5FE0DA956}"/>
    <dgm:cxn modelId="{5B7020ED-3886-47C7-8235-1537BF6CCA94}" type="presOf" srcId="{52AD3D74-C2AE-46F5-9B31-5495D68C049A}" destId="{1E35614B-3BA0-435B-8094-B71CD7FC3C8D}" srcOrd="0" destOrd="0" presId="urn:microsoft.com/office/officeart/2005/8/layout/default"/>
    <dgm:cxn modelId="{BDE4C7AC-136D-4881-A019-12E69ECBD8A3}" type="presOf" srcId="{338E3281-E846-43FE-9D57-388AAD9BA2BC}" destId="{FC1336C6-E34B-4049-AC7B-4D5596310D69}" srcOrd="0" destOrd="0" presId="urn:microsoft.com/office/officeart/2005/8/layout/default"/>
    <dgm:cxn modelId="{F79FF258-C87D-42A3-BD9E-DD01C22B60B1}" type="presOf" srcId="{E336B697-5CF5-4822-9B79-931734945DE0}" destId="{3C89E8D4-6073-488E-A43D-C65E170ABA6E}" srcOrd="0" destOrd="0" presId="urn:microsoft.com/office/officeart/2005/8/layout/default"/>
    <dgm:cxn modelId="{35A57C99-2420-464E-BCBF-2F1AF16F3341}" srcId="{E336B697-5CF5-4822-9B79-931734945DE0}" destId="{5D623E3D-05AB-4D89-B7FA-3A6518E18D54}" srcOrd="2" destOrd="0" parTransId="{7E7B88F2-C942-4005-81B3-C8B90AEDDC0D}" sibTransId="{CBBC3697-E301-49D7-847C-D3244C69F7DF}"/>
    <dgm:cxn modelId="{A8EE1DDB-3985-4A67-874F-B01FFA6D0D0E}" type="presOf" srcId="{5D623E3D-05AB-4D89-B7FA-3A6518E18D54}" destId="{3DE070B1-971B-4FA9-8822-BA19EA4B6B71}" srcOrd="0" destOrd="0" presId="urn:microsoft.com/office/officeart/2005/8/layout/default"/>
    <dgm:cxn modelId="{26B8AD27-638B-4427-900E-3E504E2C067B}" srcId="{E336B697-5CF5-4822-9B79-931734945DE0}" destId="{52AD3D74-C2AE-46F5-9B31-5495D68C049A}" srcOrd="1" destOrd="0" parTransId="{676909CB-4216-4463-B497-9E5F09DBBB17}" sibTransId="{85A091B4-FA08-40EF-B9D9-6421140DC8E3}"/>
    <dgm:cxn modelId="{65E6BBE5-B5C9-40AC-98D5-395D051540A7}" type="presParOf" srcId="{3C89E8D4-6073-488E-A43D-C65E170ABA6E}" destId="{FC1336C6-E34B-4049-AC7B-4D5596310D69}" srcOrd="0" destOrd="0" presId="urn:microsoft.com/office/officeart/2005/8/layout/default"/>
    <dgm:cxn modelId="{A35A4DCB-A180-415A-A756-A0B22D72213A}" type="presParOf" srcId="{3C89E8D4-6073-488E-A43D-C65E170ABA6E}" destId="{57D5436E-466A-4CFF-9BAD-0B1D9180B02A}" srcOrd="1" destOrd="0" presId="urn:microsoft.com/office/officeart/2005/8/layout/default"/>
    <dgm:cxn modelId="{48A7357B-5863-4CA2-B26E-9BDD097D54F0}" type="presParOf" srcId="{3C89E8D4-6073-488E-A43D-C65E170ABA6E}" destId="{1E35614B-3BA0-435B-8094-B71CD7FC3C8D}" srcOrd="2" destOrd="0" presId="urn:microsoft.com/office/officeart/2005/8/layout/default"/>
    <dgm:cxn modelId="{DF23E55E-AFDA-4563-8C19-93EC19B794D5}" type="presParOf" srcId="{3C89E8D4-6073-488E-A43D-C65E170ABA6E}" destId="{160465BB-85B1-4384-A059-A33EE45A782F}" srcOrd="3" destOrd="0" presId="urn:microsoft.com/office/officeart/2005/8/layout/default"/>
    <dgm:cxn modelId="{B623D7C2-2256-4046-8907-D605CC6991D6}" type="presParOf" srcId="{3C89E8D4-6073-488E-A43D-C65E170ABA6E}" destId="{3DE070B1-971B-4FA9-8822-BA19EA4B6B7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A0684-3261-410C-80EA-F11C0BB7EDD0}">
      <dsp:nvSpPr>
        <dsp:cNvPr id="0" name=""/>
        <dsp:cNvSpPr/>
      </dsp:nvSpPr>
      <dsp:spPr>
        <a:xfrm>
          <a:off x="0" y="523080"/>
          <a:ext cx="2571749" cy="1543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+mj-lt"/>
            </a:rPr>
            <a:t>ERD </a:t>
          </a:r>
          <a:r>
            <a:rPr lang="en-US" sz="3300" kern="1200" dirty="0" err="1" smtClean="0">
              <a:latin typeface="+mj-lt"/>
            </a:rPr>
            <a:t>dan</a:t>
          </a:r>
          <a:r>
            <a:rPr lang="en-US" sz="3300" kern="1200" dirty="0" smtClean="0">
              <a:latin typeface="+mj-lt"/>
            </a:rPr>
            <a:t> BPMN</a:t>
          </a:r>
          <a:endParaRPr lang="id-ID" sz="3300" kern="1200" dirty="0">
            <a:latin typeface="+mj-lt"/>
          </a:endParaRPr>
        </a:p>
      </dsp:txBody>
      <dsp:txXfrm>
        <a:off x="0" y="523080"/>
        <a:ext cx="2571749" cy="1543050"/>
      </dsp:txXfrm>
    </dsp:sp>
    <dsp:sp modelId="{9A2BE964-0F20-4005-AAA6-986A1F521166}">
      <dsp:nvSpPr>
        <dsp:cNvPr id="0" name=""/>
        <dsp:cNvSpPr/>
      </dsp:nvSpPr>
      <dsp:spPr>
        <a:xfrm>
          <a:off x="2828925" y="523080"/>
          <a:ext cx="2571749" cy="15430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+mj-lt"/>
            </a:rPr>
            <a:t>PHP</a:t>
          </a:r>
          <a:endParaRPr lang="id-ID" sz="3300" kern="1200" dirty="0">
            <a:latin typeface="+mj-lt"/>
          </a:endParaRPr>
        </a:p>
      </dsp:txBody>
      <dsp:txXfrm>
        <a:off x="2828925" y="523080"/>
        <a:ext cx="2571749" cy="1543050"/>
      </dsp:txXfrm>
    </dsp:sp>
    <dsp:sp modelId="{FC1336C6-E34B-4049-AC7B-4D5596310D69}">
      <dsp:nvSpPr>
        <dsp:cNvPr id="0" name=""/>
        <dsp:cNvSpPr/>
      </dsp:nvSpPr>
      <dsp:spPr>
        <a:xfrm>
          <a:off x="5657849" y="523080"/>
          <a:ext cx="2571749" cy="15430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+mj-lt"/>
            </a:rPr>
            <a:t>Bootstrap</a:t>
          </a:r>
          <a:endParaRPr lang="id-ID" sz="3300" kern="1200" dirty="0">
            <a:latin typeface="+mj-lt"/>
          </a:endParaRPr>
        </a:p>
      </dsp:txBody>
      <dsp:txXfrm>
        <a:off x="5657849" y="523080"/>
        <a:ext cx="2571749" cy="1543050"/>
      </dsp:txXfrm>
    </dsp:sp>
    <dsp:sp modelId="{1E35614B-3BA0-435B-8094-B71CD7FC3C8D}">
      <dsp:nvSpPr>
        <dsp:cNvPr id="0" name=""/>
        <dsp:cNvSpPr/>
      </dsp:nvSpPr>
      <dsp:spPr>
        <a:xfrm>
          <a:off x="1414462" y="2323305"/>
          <a:ext cx="2571749" cy="15430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latin typeface="+mj-lt"/>
            </a:rPr>
            <a:t>jQuery</a:t>
          </a:r>
          <a:endParaRPr lang="id-ID" sz="3300" kern="1200" dirty="0">
            <a:latin typeface="+mj-lt"/>
          </a:endParaRPr>
        </a:p>
      </dsp:txBody>
      <dsp:txXfrm>
        <a:off x="1414462" y="2323305"/>
        <a:ext cx="2571749" cy="1543050"/>
      </dsp:txXfrm>
    </dsp:sp>
    <dsp:sp modelId="{3DE070B1-971B-4FA9-8822-BA19EA4B6B71}">
      <dsp:nvSpPr>
        <dsp:cNvPr id="0" name=""/>
        <dsp:cNvSpPr/>
      </dsp:nvSpPr>
      <dsp:spPr>
        <a:xfrm>
          <a:off x="4243387" y="2323305"/>
          <a:ext cx="2571749" cy="15430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+mj-lt"/>
            </a:rPr>
            <a:t>Social Media for Education</a:t>
          </a:r>
          <a:endParaRPr lang="id-ID" sz="3300" kern="1200" dirty="0">
            <a:latin typeface="+mj-lt"/>
          </a:endParaRPr>
        </a:p>
      </dsp:txBody>
      <dsp:txXfrm>
        <a:off x="4243387" y="2323305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36C6-E34B-4049-AC7B-4D5596310D69}">
      <dsp:nvSpPr>
        <dsp:cNvPr id="0" name=""/>
        <dsp:cNvSpPr/>
      </dsp:nvSpPr>
      <dsp:spPr>
        <a:xfrm>
          <a:off x="570607" y="694"/>
          <a:ext cx="3375421" cy="20252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+mj-lt"/>
            </a:rPr>
            <a:t>Sistem</a:t>
          </a:r>
          <a:r>
            <a:rPr lang="en-US" sz="4100" kern="1200" dirty="0" smtClean="0">
              <a:latin typeface="+mj-lt"/>
            </a:rPr>
            <a:t> </a:t>
          </a:r>
          <a:r>
            <a:rPr lang="en-US" sz="4100" kern="1200" dirty="0" err="1" smtClean="0">
              <a:latin typeface="+mj-lt"/>
            </a:rPr>
            <a:t>Saat</a:t>
          </a:r>
          <a:r>
            <a:rPr lang="en-US" sz="4100" kern="1200" dirty="0" smtClean="0">
              <a:latin typeface="+mj-lt"/>
            </a:rPr>
            <a:t> </a:t>
          </a:r>
          <a:r>
            <a:rPr lang="en-US" sz="4100" kern="1200" dirty="0" err="1" smtClean="0">
              <a:latin typeface="+mj-lt"/>
            </a:rPr>
            <a:t>Ini</a:t>
          </a:r>
          <a:endParaRPr lang="id-ID" sz="4100" kern="1200" dirty="0">
            <a:latin typeface="+mj-lt"/>
          </a:endParaRPr>
        </a:p>
      </dsp:txBody>
      <dsp:txXfrm>
        <a:off x="570607" y="694"/>
        <a:ext cx="3375421" cy="2025253"/>
      </dsp:txXfrm>
    </dsp:sp>
    <dsp:sp modelId="{1E35614B-3BA0-435B-8094-B71CD7FC3C8D}">
      <dsp:nvSpPr>
        <dsp:cNvPr id="0" name=""/>
        <dsp:cNvSpPr/>
      </dsp:nvSpPr>
      <dsp:spPr>
        <a:xfrm>
          <a:off x="4283571" y="694"/>
          <a:ext cx="3375421" cy="20252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+mj-lt"/>
            </a:rPr>
            <a:t>Permasalahan</a:t>
          </a:r>
          <a:r>
            <a:rPr lang="en-US" sz="4100" kern="1200" dirty="0" smtClean="0">
              <a:latin typeface="+mj-lt"/>
            </a:rPr>
            <a:t> Yang </a:t>
          </a:r>
          <a:r>
            <a:rPr lang="en-US" sz="4100" kern="1200" dirty="0" err="1" smtClean="0">
              <a:latin typeface="+mj-lt"/>
            </a:rPr>
            <a:t>Dihadapi</a:t>
          </a:r>
          <a:endParaRPr lang="id-ID" sz="4100" kern="1200" dirty="0">
            <a:latin typeface="+mj-lt"/>
          </a:endParaRPr>
        </a:p>
      </dsp:txBody>
      <dsp:txXfrm>
        <a:off x="4283571" y="694"/>
        <a:ext cx="3375421" cy="2025253"/>
      </dsp:txXfrm>
    </dsp:sp>
    <dsp:sp modelId="{3DE070B1-971B-4FA9-8822-BA19EA4B6B71}">
      <dsp:nvSpPr>
        <dsp:cNvPr id="0" name=""/>
        <dsp:cNvSpPr/>
      </dsp:nvSpPr>
      <dsp:spPr>
        <a:xfrm>
          <a:off x="2427089" y="2363489"/>
          <a:ext cx="3375421" cy="20252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>
              <a:latin typeface="+mj-lt"/>
            </a:rPr>
            <a:t>Kebutuhan</a:t>
          </a:r>
          <a:r>
            <a:rPr lang="en-US" sz="4100" kern="1200" dirty="0" smtClean="0">
              <a:latin typeface="+mj-lt"/>
            </a:rPr>
            <a:t> </a:t>
          </a:r>
          <a:r>
            <a:rPr lang="en-US" sz="4100" kern="1200" dirty="0" err="1" smtClean="0">
              <a:latin typeface="+mj-lt"/>
            </a:rPr>
            <a:t>Sistem</a:t>
          </a:r>
          <a:endParaRPr lang="id-ID" sz="4100" kern="1200" dirty="0">
            <a:latin typeface="+mj-lt"/>
          </a:endParaRPr>
        </a:p>
      </dsp:txBody>
      <dsp:txXfrm>
        <a:off x="2427089" y="2363489"/>
        <a:ext cx="3375421" cy="2025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EDA64-6D04-4499-97D1-C71B5E8B27E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50F46-51EA-4AC9-B5B2-988764BB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konvensional</a:t>
            </a:r>
            <a:r>
              <a:rPr lang="en-US" baseline="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mendengarkan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ceramah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mendengarkan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ceramah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Materi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disampaikan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dilupakan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menghafal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pemahaman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Penilaian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ditekankan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akhir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bukan</a:t>
            </a:r>
            <a:r>
              <a:rPr lang="en-US" baseline="0" dirty="0" smtClean="0"/>
              <a:t> proses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50F46-51EA-4AC9-B5B2-988764BB3B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19E867-5BE6-4AF3-AB8E-D3485827BFCC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856706-35A1-41AA-AD72-D7403201B5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Social Network </a:t>
            </a:r>
            <a:r>
              <a:rPr lang="en-US" dirty="0" err="1" smtClean="0"/>
              <a:t>dan</a:t>
            </a:r>
            <a:r>
              <a:rPr lang="en-US" dirty="0" smtClean="0"/>
              <a:t> Learning Management System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91000"/>
            <a:ext cx="6400800" cy="1473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Tommy </a:t>
            </a:r>
            <a:r>
              <a:rPr lang="en-US" sz="2800" b="1" dirty="0" err="1" smtClean="0">
                <a:solidFill>
                  <a:schemeClr val="tx1"/>
                </a:solidFill>
              </a:rPr>
              <a:t>Rachmadiono</a:t>
            </a:r>
            <a:r>
              <a:rPr lang="en-US" sz="2800" b="1" dirty="0" smtClean="0">
                <a:solidFill>
                  <a:schemeClr val="tx1"/>
                </a:solidFill>
              </a:rPr>
              <a:t>  -  160714044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4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/>
              <a:t>Dasar</a:t>
            </a:r>
            <a:r>
              <a:rPr lang="en-US" sz="5400" dirty="0"/>
              <a:t> </a:t>
            </a:r>
            <a:r>
              <a:rPr lang="en-US" sz="5400" dirty="0" err="1"/>
              <a:t>Teori</a:t>
            </a:r>
            <a:r>
              <a:rPr lang="en-US" sz="5400" dirty="0"/>
              <a:t> (</a:t>
            </a:r>
            <a:r>
              <a:rPr lang="en-US" sz="5400" dirty="0" err="1"/>
              <a:t>lanjutan</a:t>
            </a:r>
            <a:r>
              <a:rPr lang="en-US" sz="5400" dirty="0"/>
              <a:t>) – </a:t>
            </a:r>
            <a:r>
              <a:rPr lang="en-US" sz="5400" dirty="0" smtClean="0"/>
              <a:t>Bootstrap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Framework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desain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tampilan</a:t>
            </a:r>
            <a:r>
              <a:rPr lang="en-US" dirty="0" smtClean="0">
                <a:latin typeface="+mj-lt"/>
              </a:rPr>
              <a:t> website </a:t>
            </a:r>
            <a:r>
              <a:rPr lang="en-US" dirty="0" err="1" smtClean="0">
                <a:latin typeface="+mj-lt"/>
              </a:rPr>
              <a:t>secara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responsif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err="1" smtClean="0">
                <a:latin typeface="+mj-lt"/>
              </a:rPr>
              <a:t>Merupakan</a:t>
            </a:r>
            <a:r>
              <a:rPr lang="en-US" dirty="0" smtClean="0">
                <a:latin typeface="+mj-lt"/>
              </a:rPr>
              <a:t> framework front-end </a:t>
            </a:r>
            <a:r>
              <a:rPr lang="en-US" dirty="0" err="1" smtClean="0">
                <a:latin typeface="+mj-lt"/>
              </a:rPr>
              <a:t>populer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err="1" smtClean="0">
                <a:latin typeface="+mj-lt"/>
              </a:rPr>
              <a:t>Mudah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digunakan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dokumentasi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lengkap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9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/>
              <a:t>Dasar</a:t>
            </a:r>
            <a:r>
              <a:rPr lang="en-US" sz="5400" dirty="0"/>
              <a:t> </a:t>
            </a:r>
            <a:r>
              <a:rPr lang="en-US" sz="5400" dirty="0" err="1"/>
              <a:t>Teori</a:t>
            </a:r>
            <a:r>
              <a:rPr lang="en-US" sz="5400" dirty="0"/>
              <a:t> (</a:t>
            </a:r>
            <a:r>
              <a:rPr lang="en-US" sz="5400" dirty="0" err="1"/>
              <a:t>lanjutan</a:t>
            </a:r>
            <a:r>
              <a:rPr lang="en-US" sz="5400" dirty="0"/>
              <a:t>) – </a:t>
            </a:r>
            <a:r>
              <a:rPr lang="en-US" sz="5400" dirty="0" err="1" smtClean="0"/>
              <a:t>jQuery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Membuat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tampilan</a:t>
            </a:r>
            <a:r>
              <a:rPr lang="en-US" dirty="0" smtClean="0">
                <a:latin typeface="+mj-lt"/>
              </a:rPr>
              <a:t> website </a:t>
            </a:r>
            <a:r>
              <a:rPr lang="en-US" dirty="0" err="1" smtClean="0">
                <a:latin typeface="+mj-lt"/>
              </a:rPr>
              <a:t>lebih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interaktif</a:t>
            </a:r>
            <a:endParaRPr lang="en-US" dirty="0" smtClean="0">
              <a:latin typeface="+mj-lt"/>
            </a:endParaRPr>
          </a:p>
          <a:p>
            <a:r>
              <a:rPr lang="en-US" dirty="0"/>
              <a:t>Library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JavaScript</a:t>
            </a:r>
          </a:p>
          <a:p>
            <a:r>
              <a:rPr lang="en-US" dirty="0" err="1" smtClean="0">
                <a:latin typeface="+mj-lt"/>
              </a:rPr>
              <a:t>Menyederhanakan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kode</a:t>
            </a:r>
            <a:r>
              <a:rPr lang="en-US" dirty="0" smtClean="0">
                <a:latin typeface="+mj-lt"/>
              </a:rPr>
              <a:t> JavaScript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92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/>
              <a:t>Dasar</a:t>
            </a:r>
            <a:r>
              <a:rPr lang="en-US" sz="5400" dirty="0"/>
              <a:t> </a:t>
            </a:r>
            <a:r>
              <a:rPr lang="en-US" sz="5400" dirty="0" err="1"/>
              <a:t>Teori</a:t>
            </a:r>
            <a:r>
              <a:rPr lang="en-US" sz="5400" dirty="0"/>
              <a:t> (</a:t>
            </a:r>
            <a:r>
              <a:rPr lang="en-US" sz="5400" dirty="0" err="1"/>
              <a:t>lanjutan</a:t>
            </a:r>
            <a:r>
              <a:rPr lang="en-US" sz="5400" dirty="0"/>
              <a:t>) – </a:t>
            </a:r>
            <a:br>
              <a:rPr lang="en-US" sz="5400" dirty="0"/>
            </a:br>
            <a:r>
              <a:rPr lang="en-US" sz="5400" dirty="0" smtClean="0"/>
              <a:t>Social Media for Education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lstStyle/>
          <a:p>
            <a:r>
              <a:rPr lang="en-US" sz="2700" dirty="0" smtClean="0">
                <a:latin typeface="+mj-lt"/>
              </a:rPr>
              <a:t>Internet </a:t>
            </a:r>
            <a:r>
              <a:rPr lang="en-US" sz="2700" dirty="0" err="1" smtClean="0">
                <a:latin typeface="+mj-lt"/>
              </a:rPr>
              <a:t>dapat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dimanfaatkan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pada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bidang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politik</a:t>
            </a:r>
            <a:r>
              <a:rPr lang="en-US" sz="2700" dirty="0" smtClean="0">
                <a:latin typeface="+mj-lt"/>
              </a:rPr>
              <a:t>, </a:t>
            </a:r>
            <a:r>
              <a:rPr lang="en-US" sz="2700" dirty="0" err="1" smtClean="0">
                <a:latin typeface="+mj-lt"/>
              </a:rPr>
              <a:t>bisnis</a:t>
            </a:r>
            <a:r>
              <a:rPr lang="en-US" sz="2700" dirty="0" smtClean="0">
                <a:latin typeface="+mj-lt"/>
              </a:rPr>
              <a:t>, </a:t>
            </a:r>
            <a:r>
              <a:rPr lang="en-US" sz="2700" dirty="0" err="1" smtClean="0">
                <a:latin typeface="+mj-lt"/>
              </a:rPr>
              <a:t>pendidikan</a:t>
            </a:r>
            <a:r>
              <a:rPr lang="en-US" sz="2700" dirty="0" smtClean="0">
                <a:latin typeface="+mj-lt"/>
              </a:rPr>
              <a:t>, </a:t>
            </a:r>
            <a:r>
              <a:rPr lang="en-US" sz="2700" dirty="0" err="1" smtClean="0">
                <a:latin typeface="+mj-lt"/>
              </a:rPr>
              <a:t>sosial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budaya</a:t>
            </a:r>
            <a:r>
              <a:rPr lang="en-US" sz="2700" dirty="0" smtClean="0">
                <a:latin typeface="+mj-lt"/>
              </a:rPr>
              <a:t>.</a:t>
            </a:r>
          </a:p>
          <a:p>
            <a:r>
              <a:rPr lang="en-US" sz="2700" dirty="0" err="1" smtClean="0">
                <a:latin typeface="+mj-lt"/>
              </a:rPr>
              <a:t>Metode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belajar</a:t>
            </a:r>
            <a:r>
              <a:rPr lang="en-US" sz="2700" dirty="0" smtClean="0">
                <a:latin typeface="+mj-lt"/>
              </a:rPr>
              <a:t>, </a:t>
            </a:r>
            <a:r>
              <a:rPr lang="en-US" sz="2700" dirty="0" err="1" smtClean="0">
                <a:latin typeface="+mj-lt"/>
              </a:rPr>
              <a:t>perpustakaan</a:t>
            </a:r>
            <a:r>
              <a:rPr lang="en-US" sz="2700" dirty="0" smtClean="0">
                <a:latin typeface="+mj-lt"/>
              </a:rPr>
              <a:t>, </a:t>
            </a:r>
            <a:r>
              <a:rPr lang="en-US" sz="2700" dirty="0" err="1" smtClean="0">
                <a:latin typeface="+mj-lt"/>
              </a:rPr>
              <a:t>pengumpulan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tugas</a:t>
            </a:r>
            <a:r>
              <a:rPr lang="en-US" sz="2700" dirty="0" smtClean="0">
                <a:latin typeface="+mj-lt"/>
              </a:rPr>
              <a:t>, </a:t>
            </a:r>
            <a:r>
              <a:rPr lang="en-US" sz="2700" dirty="0" err="1" smtClean="0">
                <a:latin typeface="+mj-lt"/>
              </a:rPr>
              <a:t>mulai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berubah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semenjak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ada</a:t>
            </a:r>
            <a:r>
              <a:rPr lang="en-US" sz="2700" dirty="0" smtClean="0">
                <a:latin typeface="+mj-lt"/>
              </a:rPr>
              <a:t> internet.</a:t>
            </a:r>
          </a:p>
          <a:p>
            <a:pPr marL="0" indent="0">
              <a:buNone/>
            </a:pPr>
            <a:endParaRPr lang="en-US" sz="2700" dirty="0" smtClean="0">
              <a:latin typeface="+mj-lt"/>
            </a:endParaRPr>
          </a:p>
          <a:p>
            <a:pPr marL="0" indent="0">
              <a:buNone/>
            </a:pPr>
            <a:r>
              <a:rPr lang="en-US" sz="2700" dirty="0" err="1" smtClean="0">
                <a:latin typeface="+mj-lt"/>
              </a:rPr>
              <a:t>Pemanfaatan</a:t>
            </a:r>
            <a:r>
              <a:rPr lang="en-US" sz="2700" dirty="0" smtClean="0">
                <a:latin typeface="+mj-lt"/>
              </a:rPr>
              <a:t> internet </a:t>
            </a:r>
            <a:r>
              <a:rPr lang="en-US" sz="2700" dirty="0" err="1" smtClean="0">
                <a:latin typeface="+mj-lt"/>
              </a:rPr>
              <a:t>untuk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pendidikan</a:t>
            </a:r>
            <a:r>
              <a:rPr lang="en-US" sz="2700" dirty="0" smtClean="0">
                <a:latin typeface="+mj-lt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>
                <a:latin typeface="+mj-lt"/>
              </a:rPr>
              <a:t>Website (</a:t>
            </a:r>
            <a:r>
              <a:rPr lang="en-US" sz="2700" dirty="0" err="1" smtClean="0">
                <a:latin typeface="+mj-lt"/>
              </a:rPr>
              <a:t>informasi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sekolah</a:t>
            </a:r>
            <a:r>
              <a:rPr lang="en-US" sz="2700" dirty="0" smtClean="0">
                <a:latin typeface="+mj-l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>
                <a:latin typeface="+mj-lt"/>
              </a:rPr>
              <a:t>Urusan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administrasi</a:t>
            </a:r>
            <a:r>
              <a:rPr lang="en-US" sz="2700" dirty="0" smtClean="0">
                <a:latin typeface="+mj-lt"/>
              </a:rPr>
              <a:t> (</a:t>
            </a:r>
            <a:r>
              <a:rPr lang="en-US" sz="2700" dirty="0" err="1" smtClean="0">
                <a:latin typeface="+mj-lt"/>
              </a:rPr>
              <a:t>nilai</a:t>
            </a:r>
            <a:r>
              <a:rPr lang="en-US" sz="2700" dirty="0" smtClean="0">
                <a:latin typeface="+mj-lt"/>
              </a:rPr>
              <a:t> online)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>
                <a:latin typeface="+mj-lt"/>
              </a:rPr>
              <a:t>Metode</a:t>
            </a:r>
            <a:r>
              <a:rPr lang="en-US" sz="2700" dirty="0" smtClean="0">
                <a:latin typeface="+mj-lt"/>
              </a:rPr>
              <a:t> </a:t>
            </a:r>
            <a:r>
              <a:rPr lang="en-US" sz="2700" dirty="0" err="1" smtClean="0">
                <a:latin typeface="+mj-lt"/>
              </a:rPr>
              <a:t>pembelajaran</a:t>
            </a:r>
            <a:r>
              <a:rPr lang="en-US" sz="2700" dirty="0" smtClean="0">
                <a:latin typeface="+mj-lt"/>
              </a:rPr>
              <a:t> (</a:t>
            </a:r>
            <a:r>
              <a:rPr lang="en-US" sz="2700" dirty="0" err="1" smtClean="0">
                <a:latin typeface="+mj-lt"/>
              </a:rPr>
              <a:t>kelas</a:t>
            </a:r>
            <a:r>
              <a:rPr lang="en-US" sz="2700" dirty="0" smtClean="0">
                <a:latin typeface="+mj-lt"/>
              </a:rPr>
              <a:t> online)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>
                <a:latin typeface="+mj-lt"/>
              </a:rPr>
              <a:t>Perpustakaan</a:t>
            </a:r>
            <a:r>
              <a:rPr lang="en-US" sz="2700" dirty="0" smtClean="0">
                <a:latin typeface="+mj-lt"/>
              </a:rPr>
              <a:t> digital (e-book, </a:t>
            </a:r>
            <a:r>
              <a:rPr lang="en-US" sz="2700" dirty="0" err="1" smtClean="0">
                <a:latin typeface="+mj-lt"/>
              </a:rPr>
              <a:t>pdf</a:t>
            </a:r>
            <a:r>
              <a:rPr lang="en-US" sz="2700" dirty="0" smtClean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2700" dirty="0" smtClean="0">
                <a:latin typeface="+mj-lt"/>
              </a:rPr>
              <a:t> </a:t>
            </a:r>
            <a:endParaRPr lang="en-US" sz="2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46599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7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 – </a:t>
            </a:r>
            <a:br>
              <a:rPr lang="en-US" dirty="0" smtClean="0"/>
            </a:b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ULS</a:t>
            </a:r>
          </a:p>
          <a:p>
            <a:r>
              <a:rPr lang="en-US" sz="3000" dirty="0" smtClean="0">
                <a:latin typeface="+mj-lt"/>
              </a:rPr>
              <a:t>Facebook</a:t>
            </a:r>
          </a:p>
          <a:p>
            <a:r>
              <a:rPr lang="en-US" sz="3000" dirty="0" smtClean="0">
                <a:latin typeface="+mj-lt"/>
              </a:rPr>
              <a:t>Line</a:t>
            </a:r>
          </a:p>
          <a:p>
            <a:r>
              <a:rPr lang="en-US" sz="3000" dirty="0" smtClean="0">
                <a:latin typeface="+mj-lt"/>
              </a:rPr>
              <a:t>Website </a:t>
            </a:r>
            <a:r>
              <a:rPr lang="en-US" sz="3000" dirty="0" err="1" smtClean="0">
                <a:latin typeface="+mj-lt"/>
              </a:rPr>
              <a:t>Sekolah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50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038992"/>
              </p:ext>
            </p:extLst>
          </p:nvPr>
        </p:nvGraphicFramePr>
        <p:xfrm>
          <a:off x="0" y="762001"/>
          <a:ext cx="9144001" cy="6095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676"/>
                <a:gridCol w="1744676"/>
                <a:gridCol w="1744676"/>
                <a:gridCol w="1744676"/>
                <a:gridCol w="2165297"/>
              </a:tblGrid>
              <a:tr h="4838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Fitur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ULS Ubaya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Facebook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Website </a:t>
                      </a:r>
                      <a:r>
                        <a:rPr lang="en-US" sz="1200" dirty="0" err="1">
                          <a:effectLst/>
                        </a:rPr>
                        <a:t>Sekolah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  <a:tr h="5564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Update, Comment, Like Status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  <a:tr h="483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Sharing materi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  <a:tr h="483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Chatting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  <a:tr h="83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Membuat grup dan invite orang kedalamnya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  <a:tr h="821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Notifikasi jika ada event / pengumuman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  <a:tr h="483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Galeri Foto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  <a:tr h="8346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Tidak perlu register untuk mengakses fitur yang ada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  <a:tr h="11129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perlu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tambah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teman</a:t>
                      </a:r>
                      <a:r>
                        <a:rPr lang="en-US" sz="1200" dirty="0" smtClean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semua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pengguna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otomatis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langsung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berteman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00" marR="683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3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 – </a:t>
            </a:r>
            <a:br>
              <a:rPr lang="en-US" dirty="0"/>
            </a:b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Tampilan</a:t>
            </a:r>
            <a:r>
              <a:rPr lang="en-US" dirty="0" smtClean="0">
                <a:latin typeface="+mj-lt"/>
              </a:rPr>
              <a:t> website </a:t>
            </a:r>
            <a:r>
              <a:rPr lang="en-US" dirty="0" err="1" smtClean="0">
                <a:latin typeface="+mj-lt"/>
              </a:rPr>
              <a:t>kurang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menarik</a:t>
            </a:r>
            <a:r>
              <a:rPr lang="en-US" dirty="0" smtClean="0">
                <a:latin typeface="+mj-lt"/>
              </a:rPr>
              <a:t> / </a:t>
            </a:r>
            <a:r>
              <a:rPr lang="en-US" dirty="0" err="1" smtClean="0">
                <a:latin typeface="+mj-lt"/>
              </a:rPr>
              <a:t>kaku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User </a:t>
            </a:r>
            <a:r>
              <a:rPr lang="en-US" dirty="0" err="1" smtClean="0">
                <a:latin typeface="+mj-lt"/>
              </a:rPr>
              <a:t>tidak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membuat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diskusi</a:t>
            </a:r>
            <a:r>
              <a:rPr lang="en-US" dirty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Antar</a:t>
            </a:r>
            <a:r>
              <a:rPr lang="en-US" dirty="0" smtClean="0">
                <a:latin typeface="+mj-lt"/>
              </a:rPr>
              <a:t> user </a:t>
            </a:r>
            <a:r>
              <a:rPr lang="en-US" dirty="0" err="1" smtClean="0">
                <a:latin typeface="+mj-lt"/>
              </a:rPr>
              <a:t>tidak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berkomunikasi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secara</a:t>
            </a:r>
            <a:r>
              <a:rPr lang="en-US" dirty="0" smtClean="0">
                <a:latin typeface="+mj-lt"/>
              </a:rPr>
              <a:t> personal.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06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 – </a:t>
            </a:r>
            <a:br>
              <a:rPr lang="en-US" dirty="0"/>
            </a:b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chat</a:t>
            </a:r>
          </a:p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endParaRPr lang="en-US" dirty="0" smtClean="0"/>
          </a:p>
          <a:p>
            <a:r>
              <a:rPr lang="en-US" dirty="0" smtClean="0"/>
              <a:t>Login </a:t>
            </a:r>
            <a:r>
              <a:rPr lang="en-US" dirty="0" err="1" smtClean="0"/>
              <a:t>bagi</a:t>
            </a:r>
            <a:r>
              <a:rPr lang="en-US" dirty="0" smtClean="0"/>
              <a:t> orang </a:t>
            </a:r>
            <a:r>
              <a:rPr lang="en-US" dirty="0" err="1" smtClean="0"/>
              <a:t>tua</a:t>
            </a:r>
            <a:endParaRPr lang="en-US" dirty="0" smtClean="0"/>
          </a:p>
          <a:p>
            <a:r>
              <a:rPr lang="en-US" dirty="0" err="1" smtClean="0"/>
              <a:t>Prestasi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endParaRPr lang="en-US" dirty="0" smtClean="0"/>
          </a:p>
          <a:p>
            <a:r>
              <a:rPr lang="en-US" dirty="0" err="1" smtClean="0"/>
              <a:t>Galeri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endParaRPr lang="en-US" dirty="0" smtClean="0"/>
          </a:p>
          <a:p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 smtClean="0"/>
              <a:t>acara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/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ekskul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+mj-lt"/>
              </a:rPr>
              <a:t>Anonim</a:t>
            </a:r>
            <a:r>
              <a:rPr lang="en-US" sz="2000" dirty="0">
                <a:latin typeface="+mj-lt"/>
              </a:rPr>
              <a:t>, 2008. </a:t>
            </a:r>
            <a:r>
              <a:rPr lang="en-US" sz="2000" i="1" dirty="0">
                <a:latin typeface="+mj-lt"/>
              </a:rPr>
              <a:t>About PHP</a:t>
            </a:r>
            <a:r>
              <a:rPr lang="en-US" sz="2000" dirty="0">
                <a:latin typeface="+mj-lt"/>
              </a:rPr>
              <a:t>. https://stackoverflow.com/tags/php/info. </a:t>
            </a:r>
          </a:p>
          <a:p>
            <a:r>
              <a:rPr lang="en-US" sz="2000" dirty="0" err="1">
                <a:latin typeface="+mj-lt"/>
              </a:rPr>
              <a:t>Asyraf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Nur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Miftahul</a:t>
            </a:r>
            <a:r>
              <a:rPr lang="en-US" sz="2000" dirty="0">
                <a:latin typeface="+mj-lt"/>
              </a:rPr>
              <a:t>, 2016. </a:t>
            </a:r>
            <a:r>
              <a:rPr lang="en-US" sz="2000" i="1" dirty="0" err="1">
                <a:latin typeface="+mj-lt"/>
              </a:rPr>
              <a:t>Apa</a:t>
            </a:r>
            <a:r>
              <a:rPr lang="en-US" sz="2000" i="1" dirty="0">
                <a:latin typeface="+mj-lt"/>
              </a:rPr>
              <a:t> yang </a:t>
            </a:r>
            <a:r>
              <a:rPr lang="en-US" sz="2000" i="1" dirty="0" err="1">
                <a:latin typeface="+mj-lt"/>
              </a:rPr>
              <a:t>dimaksud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dengan</a:t>
            </a:r>
            <a:r>
              <a:rPr lang="en-US" sz="2000" i="1" dirty="0">
                <a:latin typeface="+mj-lt"/>
              </a:rPr>
              <a:t> Business Process Model and Notation (BPMN)?</a:t>
            </a:r>
            <a:r>
              <a:rPr lang="en-US" sz="2000" dirty="0">
                <a:latin typeface="+mj-lt"/>
              </a:rPr>
              <a:t>. http://www.dictio.id/t/apa-yang-dimaksud-dengan-business-process-model-and-notation-bpmn/2715.</a:t>
            </a:r>
          </a:p>
          <a:p>
            <a:r>
              <a:rPr lang="id-ID" sz="2000" dirty="0">
                <a:latin typeface="+mj-lt"/>
              </a:rPr>
              <a:t>Ekoprilawanto, Dony</a:t>
            </a:r>
            <a:r>
              <a:rPr lang="en-US" sz="2000" dirty="0">
                <a:latin typeface="+mj-lt"/>
              </a:rPr>
              <a:t>, 2013. </a:t>
            </a:r>
            <a:r>
              <a:rPr lang="en-US" sz="2000" i="1" dirty="0" err="1">
                <a:latin typeface="+mj-lt"/>
              </a:rPr>
              <a:t>Pengenalan</a:t>
            </a:r>
            <a:r>
              <a:rPr lang="en-US" sz="2000" i="1" dirty="0">
                <a:latin typeface="+mj-lt"/>
              </a:rPr>
              <a:t> BPMN</a:t>
            </a:r>
            <a:r>
              <a:rPr lang="en-US" sz="2000" dirty="0">
                <a:latin typeface="+mj-lt"/>
              </a:rPr>
              <a:t>. http://pojokprogrammer.net/content/pengenalan-bpmn.</a:t>
            </a:r>
          </a:p>
          <a:p>
            <a:r>
              <a:rPr lang="id-ID" sz="2000" dirty="0">
                <a:latin typeface="+mj-lt"/>
              </a:rPr>
              <a:t>Ritonga, P. (2016, 4 23). Retrieved from http://www.bangpahmi.com/2016/04/pengertian-erd-menurt-ahli-dan-pakar.html</a:t>
            </a:r>
            <a:endParaRPr lang="en-US" sz="2000" dirty="0">
              <a:latin typeface="+mj-lt"/>
            </a:endParaRPr>
          </a:p>
          <a:p>
            <a:r>
              <a:rPr lang="en-US" sz="2000" dirty="0" err="1">
                <a:latin typeface="+mj-lt"/>
              </a:rPr>
              <a:t>Galuh</a:t>
            </a:r>
            <a:r>
              <a:rPr lang="en-US" sz="2000" dirty="0">
                <a:latin typeface="+mj-lt"/>
              </a:rPr>
              <a:t> D. </a:t>
            </a:r>
            <a:r>
              <a:rPr lang="en-US" sz="2000" dirty="0" err="1">
                <a:latin typeface="+mj-lt"/>
              </a:rPr>
              <a:t>Herlangga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Kresna</a:t>
            </a:r>
            <a:r>
              <a:rPr lang="en-US" sz="2000" dirty="0">
                <a:latin typeface="+mj-lt"/>
              </a:rPr>
              <a:t>, 2015. </a:t>
            </a:r>
            <a:r>
              <a:rPr lang="en-US" sz="2000" i="1" dirty="0">
                <a:latin typeface="+mj-lt"/>
              </a:rPr>
              <a:t>Cara </a:t>
            </a:r>
            <a:r>
              <a:rPr lang="en-US" sz="2000" i="1" dirty="0" err="1">
                <a:latin typeface="+mj-lt"/>
              </a:rPr>
              <a:t>Menggunakan</a:t>
            </a:r>
            <a:r>
              <a:rPr lang="en-US" sz="2000" i="1" dirty="0">
                <a:latin typeface="+mj-lt"/>
              </a:rPr>
              <a:t> Bootstrap 3 </a:t>
            </a:r>
            <a:r>
              <a:rPr lang="en-US" sz="2000" i="1" dirty="0" err="1">
                <a:latin typeface="+mj-lt"/>
              </a:rPr>
              <a:t>Untuk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Membuat</a:t>
            </a:r>
            <a:r>
              <a:rPr lang="en-US" sz="2000" i="1" dirty="0">
                <a:latin typeface="+mj-lt"/>
              </a:rPr>
              <a:t> Web. </a:t>
            </a:r>
            <a:r>
              <a:rPr lang="en-US" sz="2000" dirty="0">
                <a:latin typeface="+mj-lt"/>
              </a:rPr>
              <a:t>https://www.codepolitan.com/tutorial/cara-menggunakan-bootstrap-3-untuk-membuat-web</a:t>
            </a:r>
          </a:p>
          <a:p>
            <a:r>
              <a:rPr lang="en-US" sz="2000" dirty="0">
                <a:latin typeface="+mj-lt"/>
              </a:rPr>
              <a:t>Andre, 2015. </a:t>
            </a:r>
            <a:r>
              <a:rPr lang="en-US" sz="2000" i="1" dirty="0">
                <a:latin typeface="+mj-lt"/>
              </a:rPr>
              <a:t>Tutorial </a:t>
            </a:r>
            <a:r>
              <a:rPr lang="en-US" sz="2000" i="1" dirty="0" err="1">
                <a:latin typeface="+mj-lt"/>
              </a:rPr>
              <a:t>Belajar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jQuery</a:t>
            </a:r>
            <a:r>
              <a:rPr lang="en-US" sz="2000" i="1" dirty="0">
                <a:latin typeface="+mj-lt"/>
              </a:rPr>
              <a:t> Part 1: </a:t>
            </a:r>
            <a:r>
              <a:rPr lang="en-US" sz="2000" i="1" dirty="0" err="1">
                <a:latin typeface="+mj-lt"/>
              </a:rPr>
              <a:t>Pengertian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jQuery</a:t>
            </a:r>
            <a:r>
              <a:rPr lang="en-US" sz="2000" i="1" dirty="0">
                <a:latin typeface="+mj-lt"/>
              </a:rPr>
              <a:t>. </a:t>
            </a:r>
            <a:r>
              <a:rPr lang="en-US" sz="2000" dirty="0">
                <a:latin typeface="+mj-lt"/>
              </a:rPr>
              <a:t>http://www.duniailkom.com/tutorial-belajar-jquery-pengertian-jquery/</a:t>
            </a:r>
          </a:p>
          <a:p>
            <a:r>
              <a:rPr lang="en-US" sz="2000" dirty="0">
                <a:latin typeface="+mj-lt"/>
              </a:rPr>
              <a:t>R. </a:t>
            </a:r>
            <a:r>
              <a:rPr lang="en-US" sz="2000" dirty="0" err="1">
                <a:latin typeface="+mj-lt"/>
              </a:rPr>
              <a:t>Situmorang</a:t>
            </a:r>
            <a:r>
              <a:rPr lang="en-US" sz="2000" dirty="0">
                <a:latin typeface="+mj-lt"/>
              </a:rPr>
              <a:t>, James, (2013) </a:t>
            </a:r>
            <a:r>
              <a:rPr lang="en-US" sz="2000" dirty="0" err="1">
                <a:latin typeface="+mj-lt"/>
              </a:rPr>
              <a:t>Pemanfaatan</a:t>
            </a:r>
            <a:r>
              <a:rPr lang="en-US" sz="2000" dirty="0">
                <a:latin typeface="+mj-lt"/>
              </a:rPr>
              <a:t> Internet </a:t>
            </a:r>
            <a:r>
              <a:rPr lang="en-US" sz="2000" dirty="0" err="1">
                <a:latin typeface="+mj-lt"/>
              </a:rPr>
              <a:t>Sebagai</a:t>
            </a:r>
            <a:r>
              <a:rPr lang="en-US" sz="2000" dirty="0">
                <a:latin typeface="+mj-lt"/>
              </a:rPr>
              <a:t> New Media </a:t>
            </a:r>
            <a:r>
              <a:rPr lang="en-US" sz="2000" dirty="0" err="1">
                <a:latin typeface="+mj-lt"/>
              </a:rPr>
              <a:t>Dalam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Bidang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Politik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Bisnis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Pendidikan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Sosial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Budaya</a:t>
            </a:r>
            <a:r>
              <a:rPr lang="en-US" sz="2000" dirty="0">
                <a:latin typeface="+mj-lt"/>
              </a:rPr>
              <a:t>.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Jurnal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Administrasi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i="1" dirty="0" err="1">
                <a:latin typeface="+mj-lt"/>
              </a:rPr>
              <a:t>Bisnis</a:t>
            </a:r>
            <a:r>
              <a:rPr lang="en-US" sz="2000" i="1" dirty="0">
                <a:latin typeface="+mj-lt"/>
              </a:rPr>
              <a:t>, 8, 73-87.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86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+mj-lt"/>
              </a:rPr>
              <a:t>Sekolah</a:t>
            </a:r>
            <a:r>
              <a:rPr lang="en-US" sz="2800" dirty="0" smtClean="0">
                <a:latin typeface="+mj-lt"/>
              </a:rPr>
              <a:t> di Indonesia </a:t>
            </a:r>
            <a:r>
              <a:rPr lang="en-US" sz="2800" dirty="0" err="1" smtClean="0">
                <a:latin typeface="+mj-lt"/>
              </a:rPr>
              <a:t>masih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menggunakan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metode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pembelajaran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konvensional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E-learning </a:t>
            </a:r>
            <a:r>
              <a:rPr lang="en-US" sz="2800" dirty="0" err="1" smtClean="0">
                <a:latin typeface="+mj-lt"/>
              </a:rPr>
              <a:t>sudah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banyak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diterapkan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pada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perguruan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tinggi</a:t>
            </a:r>
            <a:r>
              <a:rPr lang="en-US" sz="2800" dirty="0" smtClean="0">
                <a:latin typeface="+mj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Indonesia </a:t>
            </a:r>
            <a:r>
              <a:rPr lang="en-US" sz="2800" dirty="0" err="1" smtClean="0">
                <a:latin typeface="+mj-lt"/>
              </a:rPr>
              <a:t>termasuk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pengguna</a:t>
            </a:r>
            <a:r>
              <a:rPr lang="en-US" sz="2800" dirty="0" smtClean="0">
                <a:latin typeface="+mj-lt"/>
              </a:rPr>
              <a:t> internet </a:t>
            </a:r>
            <a:r>
              <a:rPr lang="en-US" sz="2800" dirty="0" err="1" smtClean="0">
                <a:latin typeface="+mj-lt"/>
              </a:rPr>
              <a:t>terbesar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di ASEAN </a:t>
            </a:r>
            <a:r>
              <a:rPr lang="en-US" sz="2800" dirty="0" err="1" smtClean="0">
                <a:latin typeface="+mj-lt"/>
              </a:rPr>
              <a:t>menurut</a:t>
            </a:r>
            <a:r>
              <a:rPr lang="en-US" sz="2800" dirty="0" smtClean="0">
                <a:latin typeface="+mj-lt"/>
              </a:rPr>
              <a:t> APJII (</a:t>
            </a:r>
            <a:r>
              <a:rPr lang="en-US" sz="2800" dirty="0" err="1" smtClean="0">
                <a:latin typeface="+mj-lt"/>
              </a:rPr>
              <a:t>Asosiasi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Penyelenggara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Jasa</a:t>
            </a:r>
            <a:r>
              <a:rPr lang="en-US" sz="2800" dirty="0" smtClean="0">
                <a:latin typeface="+mj-lt"/>
              </a:rPr>
              <a:t> Internet Indonesia).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latin typeface="+mj-lt"/>
              </a:rPr>
              <a:t>Remaja</a:t>
            </a:r>
            <a:r>
              <a:rPr lang="en-US" sz="2800" dirty="0" smtClean="0">
                <a:latin typeface="+mj-lt"/>
              </a:rPr>
              <a:t> Indonesia </a:t>
            </a:r>
            <a:r>
              <a:rPr lang="en-US" sz="2800" dirty="0" err="1" smtClean="0">
                <a:latin typeface="+mj-lt"/>
              </a:rPr>
              <a:t>aktif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menggunakan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sosial</a:t>
            </a:r>
            <a:r>
              <a:rPr lang="en-US" sz="2800" dirty="0" smtClean="0">
                <a:latin typeface="+mj-lt"/>
              </a:rPr>
              <a:t> media.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1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000" dirty="0">
                <a:latin typeface="+mj-lt"/>
              </a:rPr>
              <a:t>Rumusan masalah pada tugas akhir ini </a:t>
            </a:r>
            <a:r>
              <a:rPr lang="id-ID" sz="3000" dirty="0" smtClean="0">
                <a:latin typeface="+mj-lt"/>
              </a:rPr>
              <a:t>adalah</a:t>
            </a:r>
            <a:r>
              <a:rPr lang="en-US" sz="3000" dirty="0" smtClean="0">
                <a:latin typeface="+mj-lt"/>
              </a:rPr>
              <a:t>: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3400" dirty="0" smtClean="0">
                <a:latin typeface="+mj-lt"/>
              </a:rPr>
              <a:t>“</a:t>
            </a:r>
            <a:r>
              <a:rPr lang="id-ID" sz="3400" dirty="0" smtClean="0">
                <a:latin typeface="+mj-lt"/>
              </a:rPr>
              <a:t>bagaimana cara untuk memfasilitasi komunikasi dan mempermudah proses pemberian materi pembelajaran, pengumpulan tugas-tugas, dan pemberitahuan jika ada acara dari pihak sekolah</a:t>
            </a:r>
            <a:r>
              <a:rPr lang="en-US" sz="3400" dirty="0" smtClean="0">
                <a:latin typeface="+mj-lt"/>
              </a:rPr>
              <a:t>”</a:t>
            </a:r>
            <a:endParaRPr lang="en-US" sz="3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9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sz="4000" dirty="0" err="1" smtClean="0">
                <a:latin typeface="+mj-lt"/>
                <a:cs typeface="Arial" pitchFamily="34" charset="0"/>
              </a:rPr>
              <a:t>Membuat</a:t>
            </a:r>
            <a:r>
              <a:rPr lang="en-US" sz="4000" dirty="0" smtClean="0">
                <a:latin typeface="+mj-lt"/>
                <a:cs typeface="Arial" pitchFamily="34" charset="0"/>
              </a:rPr>
              <a:t> website </a:t>
            </a:r>
            <a:r>
              <a:rPr lang="en-US" sz="4000" dirty="0" err="1" smtClean="0">
                <a:latin typeface="+mj-lt"/>
                <a:cs typeface="Arial" pitchFamily="34" charset="0"/>
              </a:rPr>
              <a:t>Aplikasi</a:t>
            </a:r>
            <a:r>
              <a:rPr lang="en-US" sz="4000" dirty="0" smtClean="0">
                <a:latin typeface="+mj-lt"/>
                <a:cs typeface="Arial" pitchFamily="34" charset="0"/>
              </a:rPr>
              <a:t> Social Network </a:t>
            </a:r>
            <a:r>
              <a:rPr lang="en-US" sz="4000" dirty="0" err="1" smtClean="0">
                <a:latin typeface="+mj-lt"/>
                <a:cs typeface="Arial" pitchFamily="34" charset="0"/>
              </a:rPr>
              <a:t>dan</a:t>
            </a:r>
            <a:r>
              <a:rPr lang="en-US" sz="4000" dirty="0" smtClean="0">
                <a:latin typeface="+mj-lt"/>
                <a:cs typeface="Arial" pitchFamily="34" charset="0"/>
              </a:rPr>
              <a:t> Learning Management System </a:t>
            </a:r>
            <a:r>
              <a:rPr lang="en-US" sz="4000" dirty="0" err="1" smtClean="0">
                <a:latin typeface="+mj-lt"/>
                <a:cs typeface="Arial" pitchFamily="34" charset="0"/>
              </a:rPr>
              <a:t>Untuk</a:t>
            </a:r>
            <a:r>
              <a:rPr lang="en-US" sz="4000" dirty="0" smtClean="0">
                <a:latin typeface="+mj-lt"/>
                <a:cs typeface="Arial" pitchFamily="34" charset="0"/>
              </a:rPr>
              <a:t> </a:t>
            </a:r>
            <a:r>
              <a:rPr lang="en-US" sz="4000" dirty="0" err="1" smtClean="0">
                <a:latin typeface="+mj-lt"/>
                <a:cs typeface="Arial" pitchFamily="34" charset="0"/>
              </a:rPr>
              <a:t>Lingkungan</a:t>
            </a:r>
            <a:r>
              <a:rPr lang="en-US" sz="4000" dirty="0" smtClean="0">
                <a:latin typeface="+mj-lt"/>
                <a:cs typeface="Arial" pitchFamily="34" charset="0"/>
              </a:rPr>
              <a:t> </a:t>
            </a:r>
            <a:r>
              <a:rPr lang="en-US" sz="4000" dirty="0" err="1" smtClean="0">
                <a:latin typeface="+mj-lt"/>
                <a:cs typeface="Arial" pitchFamily="34" charset="0"/>
              </a:rPr>
              <a:t>Sekolah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j-lt"/>
              </a:rPr>
              <a:t>Sharing </a:t>
            </a:r>
            <a:r>
              <a:rPr lang="en-US" sz="3600" dirty="0" err="1" smtClean="0">
                <a:latin typeface="+mj-lt"/>
              </a:rPr>
              <a:t>materi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secara</a:t>
            </a:r>
            <a:r>
              <a:rPr lang="en-US" sz="3600" dirty="0" smtClean="0">
                <a:latin typeface="+mj-lt"/>
              </a:rPr>
              <a:t> online</a:t>
            </a:r>
          </a:p>
          <a:p>
            <a:r>
              <a:rPr lang="en-US" sz="3600" dirty="0" err="1" smtClean="0">
                <a:latin typeface="+mj-lt"/>
              </a:rPr>
              <a:t>Pengumpulan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tugas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secara</a:t>
            </a:r>
            <a:r>
              <a:rPr lang="en-US" sz="3600" dirty="0" smtClean="0">
                <a:latin typeface="+mj-lt"/>
              </a:rPr>
              <a:t> online</a:t>
            </a:r>
          </a:p>
          <a:p>
            <a:r>
              <a:rPr lang="en-US" sz="3600" dirty="0" err="1" smtClean="0">
                <a:latin typeface="+mj-lt"/>
              </a:rPr>
              <a:t>Mendapatkan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informasi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tentang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pengumuman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acara</a:t>
            </a:r>
            <a:r>
              <a:rPr lang="en-US" sz="3600" dirty="0" smtClean="0">
                <a:latin typeface="+mj-lt"/>
              </a:rPr>
              <a:t> / </a:t>
            </a:r>
            <a:r>
              <a:rPr lang="en-US" sz="3600" dirty="0" err="1" smtClean="0">
                <a:latin typeface="+mj-lt"/>
              </a:rPr>
              <a:t>kegiatan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ekskul</a:t>
            </a:r>
            <a:r>
              <a:rPr lang="en-US" sz="3600" dirty="0" smtClean="0">
                <a:latin typeface="+mj-lt"/>
              </a:rPr>
              <a:t> di </a:t>
            </a:r>
            <a:r>
              <a:rPr lang="en-US" sz="3600" dirty="0" err="1" smtClean="0">
                <a:latin typeface="+mj-lt"/>
              </a:rPr>
              <a:t>sekolah</a:t>
            </a:r>
            <a:endParaRPr lang="en-US" sz="3600" dirty="0" smtClean="0">
              <a:latin typeface="+mj-lt"/>
            </a:endParaRPr>
          </a:p>
          <a:p>
            <a:r>
              <a:rPr lang="en-US" sz="3600" dirty="0" err="1" smtClean="0">
                <a:latin typeface="+mj-lt"/>
              </a:rPr>
              <a:t>Informasi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mengenai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siswa</a:t>
            </a:r>
            <a:r>
              <a:rPr lang="en-US" sz="3600" dirty="0" smtClean="0">
                <a:latin typeface="+mj-lt"/>
              </a:rPr>
              <a:t> </a:t>
            </a:r>
            <a:r>
              <a:rPr lang="en-US" sz="3600" dirty="0" err="1" smtClean="0">
                <a:latin typeface="+mj-lt"/>
              </a:rPr>
              <a:t>berprestasi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Aplikasi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berupa</a:t>
            </a:r>
            <a:r>
              <a:rPr lang="en-US" dirty="0" smtClean="0">
                <a:latin typeface="+mj-lt"/>
              </a:rPr>
              <a:t>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Galeri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foto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Menggunakan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bahasa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pemrograman</a:t>
            </a:r>
            <a:r>
              <a:rPr lang="en-US" dirty="0" smtClean="0">
                <a:latin typeface="+mj-lt"/>
              </a:rPr>
              <a:t> PHP, Bootstrap, </a:t>
            </a:r>
            <a:r>
              <a:rPr lang="en-US" dirty="0" err="1" smtClean="0">
                <a:latin typeface="+mj-lt"/>
              </a:rPr>
              <a:t>Jquery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Fitur</a:t>
            </a:r>
            <a:r>
              <a:rPr lang="en-US" dirty="0" smtClean="0">
                <a:latin typeface="+mj-lt"/>
              </a:rPr>
              <a:t> sharing </a:t>
            </a:r>
            <a:r>
              <a:rPr lang="en-US" dirty="0" err="1" smtClean="0">
                <a:latin typeface="+mj-lt"/>
              </a:rPr>
              <a:t>materi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Fitur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pengumpulan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tugas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secara</a:t>
            </a:r>
            <a:r>
              <a:rPr lang="en-US" dirty="0" smtClean="0">
                <a:latin typeface="+mj-lt"/>
              </a:rPr>
              <a:t> 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Fitur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standar</a:t>
            </a:r>
            <a:r>
              <a:rPr lang="en-US" dirty="0" smtClean="0">
                <a:latin typeface="+mj-lt"/>
              </a:rPr>
              <a:t> social media (like, comment, update status)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Fitur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pembuatan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diskusi</a:t>
            </a:r>
            <a:r>
              <a:rPr lang="en-US" dirty="0" smtClean="0">
                <a:latin typeface="+mj-lt"/>
              </a:rPr>
              <a:t>/</a:t>
            </a:r>
            <a:r>
              <a:rPr lang="en-US" dirty="0" err="1" smtClean="0">
                <a:latin typeface="+mj-lt"/>
              </a:rPr>
              <a:t>grup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Fitur</a:t>
            </a:r>
            <a:r>
              <a:rPr lang="en-US" dirty="0" smtClean="0">
                <a:latin typeface="+mj-lt"/>
              </a:rPr>
              <a:t> chatting </a:t>
            </a:r>
            <a:r>
              <a:rPr lang="en-US" dirty="0" err="1" smtClean="0">
                <a:latin typeface="+mj-lt"/>
              </a:rPr>
              <a:t>antar</a:t>
            </a:r>
            <a:r>
              <a:rPr lang="en-US" dirty="0" smtClean="0">
                <a:latin typeface="+mj-lt"/>
              </a:rPr>
              <a:t> user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0766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7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err="1"/>
              <a:t>Dasar</a:t>
            </a:r>
            <a:r>
              <a:rPr lang="en-US" sz="5400" dirty="0"/>
              <a:t> </a:t>
            </a:r>
            <a:r>
              <a:rPr lang="en-US" sz="5400" dirty="0" err="1"/>
              <a:t>Teori</a:t>
            </a:r>
            <a:r>
              <a:rPr lang="en-US" sz="5400" dirty="0"/>
              <a:t> (</a:t>
            </a:r>
            <a:r>
              <a:rPr lang="en-US" sz="5400" dirty="0" err="1"/>
              <a:t>lanjutan</a:t>
            </a:r>
            <a:r>
              <a:rPr lang="en-US" sz="5400" dirty="0"/>
              <a:t>) –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ERD </a:t>
            </a:r>
            <a:r>
              <a:rPr lang="en-US" sz="5400" dirty="0" err="1"/>
              <a:t>dan</a:t>
            </a:r>
            <a:r>
              <a:rPr lang="en-US" sz="5400" dirty="0"/>
              <a:t> BPMN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ERD:</a:t>
            </a:r>
          </a:p>
          <a:p>
            <a:r>
              <a:rPr lang="en-US" dirty="0" err="1" smtClean="0">
                <a:latin typeface="+mj-lt"/>
              </a:rPr>
              <a:t>Merancang</a:t>
            </a:r>
            <a:r>
              <a:rPr lang="en-US" dirty="0" smtClean="0">
                <a:latin typeface="+mj-lt"/>
              </a:rPr>
              <a:t> database</a:t>
            </a:r>
          </a:p>
          <a:p>
            <a:r>
              <a:rPr lang="en-US" dirty="0" err="1" smtClean="0">
                <a:latin typeface="+mj-lt"/>
              </a:rPr>
              <a:t>Menggambarkan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relasi</a:t>
            </a:r>
            <a:r>
              <a:rPr lang="en-US" dirty="0" smtClean="0">
                <a:latin typeface="+mj-lt"/>
              </a:rPr>
              <a:t> database</a:t>
            </a:r>
          </a:p>
          <a:p>
            <a:r>
              <a:rPr lang="en-US" dirty="0" err="1" smtClean="0">
                <a:latin typeface="+mj-lt"/>
              </a:rPr>
              <a:t>Terdiri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entitas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atribut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BPMN:</a:t>
            </a:r>
          </a:p>
          <a:p>
            <a:r>
              <a:rPr lang="en-US" dirty="0" err="1" smtClean="0">
                <a:latin typeface="+mj-lt"/>
              </a:rPr>
              <a:t>Menggambarkan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alur</a:t>
            </a:r>
            <a:r>
              <a:rPr lang="en-US" dirty="0" smtClean="0">
                <a:latin typeface="+mj-lt"/>
              </a:rPr>
              <a:t> proses </a:t>
            </a:r>
            <a:r>
              <a:rPr lang="en-US" dirty="0" err="1" smtClean="0">
                <a:latin typeface="+mj-lt"/>
              </a:rPr>
              <a:t>bisnis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Terdiri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event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aktivitas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79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Dasar</a:t>
            </a:r>
            <a:r>
              <a:rPr lang="en-US" sz="5400" dirty="0"/>
              <a:t> </a:t>
            </a:r>
            <a:r>
              <a:rPr lang="en-US" sz="5400" dirty="0" err="1"/>
              <a:t>Teori</a:t>
            </a:r>
            <a:r>
              <a:rPr lang="en-US" sz="5400" dirty="0"/>
              <a:t> (</a:t>
            </a:r>
            <a:r>
              <a:rPr lang="en-US" sz="5400" dirty="0" err="1"/>
              <a:t>lanjutan</a:t>
            </a:r>
            <a:r>
              <a:rPr lang="en-US" sz="5400" dirty="0"/>
              <a:t>) – </a:t>
            </a:r>
            <a:r>
              <a:rPr lang="en-US" sz="5400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Bahasa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pemrograman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biasa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dipakai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pembuatan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webiste</a:t>
            </a: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Berperan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mengambil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mengolah</a:t>
            </a:r>
            <a:r>
              <a:rPr lang="en-US" dirty="0" smtClean="0">
                <a:latin typeface="+mj-lt"/>
              </a:rPr>
              <a:t> data </a:t>
            </a:r>
            <a:r>
              <a:rPr lang="en-US" dirty="0" err="1" smtClean="0">
                <a:latin typeface="+mj-lt"/>
              </a:rPr>
              <a:t>dari</a:t>
            </a:r>
            <a:r>
              <a:rPr lang="en-US" dirty="0" smtClean="0">
                <a:latin typeface="+mj-lt"/>
              </a:rPr>
              <a:t> database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</TotalTime>
  <Words>672</Words>
  <Application>Microsoft Office PowerPoint</Application>
  <PresentationFormat>On-screen Show (4:3)</PresentationFormat>
  <Paragraphs>147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Pembuatan Aplikasi Social Network dan Learning Management System Untuk Lingkungan Sekolah</vt:lpstr>
      <vt:lpstr>Latar Belakang</vt:lpstr>
      <vt:lpstr>Rumusan Masalah</vt:lpstr>
      <vt:lpstr>Tujuan</vt:lpstr>
      <vt:lpstr>Manfaat</vt:lpstr>
      <vt:lpstr>Ruang Lingkup</vt:lpstr>
      <vt:lpstr>Dasar Teori</vt:lpstr>
      <vt:lpstr>Dasar Teori (lanjutan) –  ERD dan BPMN</vt:lpstr>
      <vt:lpstr>Dasar Teori (lanjutan) – PHP</vt:lpstr>
      <vt:lpstr>Dasar Teori (lanjutan) – Bootstrap</vt:lpstr>
      <vt:lpstr>Dasar Teori (lanjutan) – jQuery</vt:lpstr>
      <vt:lpstr>Dasar Teori (lanjutan) –  Social Media for Education</vt:lpstr>
      <vt:lpstr>Analisis Sistem</vt:lpstr>
      <vt:lpstr>Analisis Sistem (lanjutan) –  Sistem Saat Ini</vt:lpstr>
      <vt:lpstr>Tabel Perbandingan Fitur</vt:lpstr>
      <vt:lpstr>Analisis Sistem (lanjutan) –  Permasalahan Yang Dihadapi</vt:lpstr>
      <vt:lpstr>Analisis Sistem (lanjutan) –  Kebutuhan Sistem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Aplikasi Social Network dan Learning Management System Untuk Lingkungan Sekolah</dc:title>
  <dc:creator>asus</dc:creator>
  <cp:lastModifiedBy>asus</cp:lastModifiedBy>
  <cp:revision>154</cp:revision>
  <dcterms:created xsi:type="dcterms:W3CDTF">2017-12-01T11:29:04Z</dcterms:created>
  <dcterms:modified xsi:type="dcterms:W3CDTF">2017-12-01T14:49:37Z</dcterms:modified>
</cp:coreProperties>
</file>