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8" r:id="rId6"/>
    <p:sldId id="260" r:id="rId7"/>
    <p:sldId id="257" r:id="rId8"/>
    <p:sldId id="261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6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30T23:39:54.1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10594,'0'0'4625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30T23:40:59.92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5 5009,'0'0'5588,"43"-1"-3078,-30-1-2531,19 0 505,-16 8-4695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30T23:41:00.44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 2864,'0'0'6905,"4"-1"-6247,85 0 800,-67 1-4390,-19 0 580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30T23:41:00.98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43 0 4048,'0'0'2721,"-11"28"-1921,8-22-24,-1 0-464,1-3-312,-2-1-392,2 0 192,0-2 40,0 0-272,2 0 224,-1-3-400,1 0-480,-1-3 95,1 1-119,1 1-1616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30T23:41:01.46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4544,'0'0'3825,"9"35"-3329,-5-25-88,-1 0-143,2-1-121,-2-2-56,0 1-88,-2-4 0,1-1-280,-1-1-225,1-1-271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30T23:41:01.90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0 360,'0'0'8504,"9"29"-5922,30 38-3477,-35-61-19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30T23:41:02.64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14 6129,'0'0'4688,"5"0"-4463,10 3-45,38 4 176,-51-7-370,0 0 0,1 0 0,-1 0 0,0-1 0,1 1 0,-1-1 0,0 1 0,0-1 0,1 0 0,-1 0 0,0 0 0,0 0 0,0 0 0,0-1 0,0 1 0,0 0 0,0-1 0,-1 0 0,1 1 0,-1-1 0,3-2 0,-5 6-12,0 0 0,1-1-1,-1 1 1,1 0 0,0 0 0,0 0 0,0 0 0,0 0-1,0 0 1,0 0 0,0-1 0,1 5 0,0-5-63,-1 1 1,1-1 0,-1 1-1,0-1 1,1 1 0,-1-1-1,0 1 1,0 0 0,0-1-1,0 1 1,0-1 0,-1 1-1,1-1 1,0 1-1,-1 0 1,1-1 0,-1 0-1,1 1 1,-1-1 0,0 1-1,0-1 1,0 0 0,1 1-1,-1-1 1,-1 0 0,1 0-1,0 0 1,-2 2 0,1-2-71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30T23:41:02.97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1408,'0'0'4713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30T23:41:03.34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33 5 7097,'28'3'1051,"-22"-3"2139,-52-1-1895,25-5-1750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30T23:41:03.69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96 17 4080,'0'0'7005,"-48"-5"-3842,32 2-2809,-5-1-859,10-1-4443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30T23:41:04.04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44 0 1872,'0'0'7361,"-30"8"-6960,27-7 87,0 1-224,0 0 136,2 1-304,-2-2-96,3 0-528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30T23:40:43.03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11570,'0'0'2352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30T23:41:04.38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44 1 5369,'0'0'3640,"-7"3"-3448,2 2-120,2 1 8,0 0 1,-1 1-9,1 0-64,-2 0 0,4 1 0,-2-3-8,0 0-40,0 1-433,0-3-951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30T23:41:04.72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 0 3752,'0'0'6010,"-5"17"-6010,5-15-264,-1-1-129,1 1-159,0-7-2640,1 0 2255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30T23:41:05.06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107 46 3344,'0'-1'96,"0"1"0,0-1 0,1 1 0,-1-1 0,0 0 0,0 1 0,0-1 0,0 0 0,0 0 0,0 1 0,0-1-1,0 0 1,-1 1 0,1-1 0,0 1 0,0-1 0,0 0 0,-1 1 0,1-1 0,0 0 0,-1 1 0,1-1 0,-1 1 0,1-1 0,0 1 0,-1-1 0,1 1 0,-1-1 0,1 1 0,-1 0 0,0-1 0,1 1 0,-2-1 0,-27-7 207,-1 1 2206,8-1-2277,6 6-5425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30T23:41:05.40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4152,'0'0'1181,"19"33"1832,2-14-4919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30T23:41:05.75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3712,'0'0'4847,"4"5"-4023,1 1-917,32 44 2655,-16-15-7228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30T23:41:06.19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0 328,'0'0'8785,"18"25"-8392,-13-19-41,-1 0-200,0-1 16,-1 0-24,0-2-136,-1-2-8,-1 2-264,1-3-569,-1 0-255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30T23:41:06.90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4849,'0'0'5404,"14"4"-1677,15 5-3574,-22-7-1414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30T23:41:07.40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1096,'0'0'8174,"44"7"-5263,-32-5-4929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30T23:41:07.90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4480,'0'0'4815,"3"1"-4619,6 0-229,9 2 315,-7-2-3257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30T23:41:08.66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15 0 4152,'0'0'4297,"-9"20"-3873,8-17-216,-1-1-136,1-1-72,-1 0-312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30T23:40:55.23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4504,'0'0'4089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30T23:41:09.01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0 0 5065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30T23:41:09.40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27 0 5065,'-4'7'2590,"-9"16"1218,3-16-5693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30T23:41:09.94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4216,'0'0'5923,"5"5"-5555,11 11-148,27 27 1624,-21-16-3613,-20-24 178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30T23:41:10.48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4608,'0'0'4625,"18"31"-3776,-13-25-385,-2 0-24,0 0-120,0-1-128,-2 0-104,1-2-88,-1 0-176,-1-1-120,0 1-400,0-2-168,0 1-1017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31T10:54:56.6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1 672,'0'0'7150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31T10:54:57.1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1384,'0'0'3207,"1"4"-2948,35 52-328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31T10:54:57.7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1384,'0'0'2759,"0"4"-2557,1-1-156,-1-1-1,1 1 0,0 0 0,0-1 1,0 1-1,0 0 0,0-1 1,1 1-1,-1-1 0,1 0 0,-1 0 1,1 1-1,0-1 0,0 0 1,0 0-1,4 2 0,19 24-286,-22-23-1322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31T10:54:58.2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1736,'0'0'2727,"4"6"-2328,47 60 116,-50-65-1537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31T10:54:58.7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1120,'0'0'3315,"2"3"-3203,7 12-135,22 30-912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31T10:54:59.2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1528,'0'0'2856,"10"25"-254,-5-11-6653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30T23:40:55.57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77 0 1344,'1'9'12090,"-6"4"-8516,-12 15-5957,12-20 3602,-27 40-1400,17-29-2997,11-14 783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31T10:54:59.6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1 256,'0'0'0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31T10:54:59.9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42 1224,'5'5'3250,"5"-11"-1983,7-13-463,-16 18-529,2-1-384,10-12 791,-3 9-3868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31T10:55:00.6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56 1712,'0'0'4502,"32"-32"-2843,-29 28-1858,5-7 272,-6 2-4164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31T10:55:01.2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0 100 2536,'0'0'2949,"2"-3"-2773,28-33 837,-24 29-717,0 0 0,0 0 0,0-1-1,-1 1 1,6-13 0,-4 16-731,-4 3-2177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31T10:55:01.8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76 2712,'0'0'3108,"17"-41"-1934,-12 32-1287,9-11 402,-5 14-4059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31T10:55:02.3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35 2536,'0'0'2876,"12"-35"-1175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31T10:55:02.7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0 1 232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31T10:55:03.0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89 23 232,'6'-16'535,"-3"10"672,-10 18-437,5-7-786,-6 9 72,-1-1 1,0 0-1,-1 0 1,0-1-1,-1-1 0,-17 15 1,25-24-556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31T10:55:03.3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1 1008,'0'0'3785,"-6"10"-3633,3-7-64,2-1-88,-1 1 0,1-2-128,1 1-185,0 0-383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31T10:55:03.7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 1480,'41'-3'2476,"-70"31"208,17-14-4796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30T23:40:56.45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47 1 1824,'0'0'5233,"-18"33"-4761,14-26-216,1 0-176,0-1-72,-2 0 72,2-1-24,0 0-56,0-2-440,0 0 64,2-1-840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31T10:55:04.0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1 3088,'0'0'1408,"-20"2"-2008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31T10:55:05.0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1776,'0'0'5521,"13"28"-4497,2-4-476,17 23-3056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31T10:55:05.8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24,'0'0'4495,"8"1"-735,26 0-2748,56 10-529,-88-7-4277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31T10:55:06.6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2816,'0'0'3638,"5"0"-3211,151 16 870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31T10:55:07.2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3064,'0'0'1848,"52"2"400,4 6-3283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31T10:55:07.6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 0 1360,'0'0'4209,"-33"32"-4049,29-26-112,-1-1-48,1 0 0,-2 1-328,1-1-328,2-2-441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31T10:55:08.0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56 0 3064,'0'0'4080,"-3"5"-3900,-23 35 357,1-6-3895,23-32 1935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31T10:55:08.4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69 0 3568,'0'0'1446,"-30"34"681,20-25-2062,-7 8 193,6-7-2846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31T10:55:08.7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84 0 2832,'0'0'2328,"-2"5"-1763,-1 1-386,-1-1-1,1 1 1,-1-1-1,0 0 1,0 0 0,0-1-1,-1 1 1,0-1 0,-5 4-1,8-6-386,-1-1 0,1 0-1,0 0 1,0 0 0,-1 0-1,1 0 1,-1 0 0,1-1-1,-1 1 1,1-1 0,-3 0-1,0 0-2594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31T10:55:09.1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3488,'0'0'2817,"31"33"-2401,-24-25-208,-1-2 80,0 0-128,-1-2-40,-2-1-112,-2 0 0,1-1 0,-1-1 64,-1 0-72,0 2-520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30T23:40:56.98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26 1 4961,'0'0'4633,"-14"14"-4041,13-10-312,-2 1-48,0-2 8,1-1-136,1 2-104,-1-2-696,2 1-801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31T10:55:09.5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3200,'0'0'3025,"22"34"-2657,-16-25-104,2-2-192,-4-2-64,-1-2 40,-2 1 16,1-4-64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31T10:55:09.8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2512,'0'0'4062,"5"5"-3576,48 44 594,-29-26-4169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31T10:55:10.2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2840,'0'0'3770,"3"5"-3171,55 72 829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31T10:55:10.6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3608,'0'0'4297,"19"31"-3977,-17-25-40,-2 1-24,0-2-16,0 0-64,0 0-112,0-1-64,0-1-72,0-1-320,0-1-648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31T10:55:10.9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96 1 4032,'0'0'2977,"0"32"-2401,-4-25-296,-1 1-128,-1-1 104,2-2-48,-1 0-64,1-1-144,-1-3 0,-1-1-88,2-1-808,-1-4-1600</inkml:trace>
  <inkml:trace contextRef="#ctx0" brushRef="#br0" timeOffset="1">28 17 3320,'0'0'2041,"0"29"-1369,-2-23-40,1-3-160,-1 0-200,1-1-104,-1-2-16,1 0-152,-2 0-472,-3-8-800,1 0-137,1-1 9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31T10:55:11.8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 2560,'2'0'198,"0"0"0,1 0 0,-1 0 0,0 1 0,1-1 0,-1 1 0,0 0 0,0 0 0,0 0 0,1 0-1,-1 0 1,0 0 0,0 0 0,-1 1 0,1-1 0,0 1 0,0 0 0,-1-1 0,1 1 0,-1 0 0,1 0 0,-1 0 0,2 3 0,-1 0-48,1 0 0,-1 0 0,0 1 1,-1-1-1,0 1 0,0-1 0,0 1 1,0-1-1,-1 8 0,0-13-148,0 0 0,1 1-1,-1-1 1,0 0 0,0 0 0,0 0 0,0 1 0,0-1-1,0 0 1,0 0 0,0 0 0,0 1 0,-1-1-1,1 0 1,0 0 0,0 0 0,0 1 0,0-1 0,0 0-1,0 0 1,0 0 0,0 0 0,0 1 0,-1-1 0,1 0-1,0 0 1,0 0 0,0 0 0,0 0 0,-1 1-1,1-1 1,0 0 0,0 0 0,0 0 0,0 0 0,-1 0-1,1 0 1,0 0 0,0 0 0,0 0 0,-1 0-1,1 0 1,0 0 0,0 0 0,-1 0 0,1 0 0,-12-7-359,-8-13 87,19 17 201,0 0 0,0 1 0,0-1 1,0 0-1,0 1 0,1-1 0,-1 0 0,1 0 1,0 0-1,-1 1 0,2-1 0,-1 0 0,0 0 1,0 0-1,1 1 0,0-1 0,-1 0 1,3-3-1,-3 5 79,0 1 0,1-1 0,-1 0 0,1 1 1,-1-1-1,0 1 0,1-1 0,0 1 0,-1-1 0,1 1 0,-1-1 1,1 1-1,0-1 0,-1 1 0,1 0 0,0-1 0,-1 1 1,1 0-1,0 0 0,-1-1 0,1 1 0,0 0 0,0 0 1,-1 0-1,2 0 0,0 0 72,0 1 0,0 0 1,0-1-1,0 1 0,0 0 1,-1 0-1,1 0 0,0 0 1,-1 0-1,1 0 0,0 0 1,-1 1-1,0-1 0,3 3 1,11 23 640,-16-18-555,-13-15-903,-7-17-721,20 22 1450,0 0 0,1 0 1,-1 0-1,0-1 0,1 1 0,-1 0 1,1 0-1,-1 0 0,1 0 1,0-1-1,-1 1 0,1 0 1,0-1-1,0 1 0,0 0 1,0 0-1,0-1 0,0 1 1,0 0-1,0 0 0,1-1 1,-1 0-1,1 1 14,0 0 0,0 1 1,1-1-1,-1 1 0,0-1 0,0 1 1,0-1-1,0 1 0,0 0 0,1 0 1,-1-1-1,0 1 0,0 0 0,0 0 1,1 0-1,-1 0 0,0 0 0,0 1 1,0-1-1,1 0 0,-1 0 0,0 1 1,0-1-1,0 1 0,0-1 0,2 2 1,28 15 459,-30-16-409,0 0 0,0 0 1,0 0-1,0 0 0,0 0 1,0 0-1,0 0 0,0 0 1,-1 1-1,1-1 1,0 0-1,-1 1 0,1-1 1,-1 0-1,0 1 0,1-1 1,-1 0-1,0 1 0,0-1 1,0 1-1,0-1 0,0 1 1,0 1-1,0-2-79,-1 0 0,1-1-1,-1 1 1,0 0 0,1 0 0,-1-1-1,1 1 1,-1-1 0,0 1 0,0-1-1,1 1 1,-1-1 0,0 1 0,0-1-1,1 0 1,-1 1 0,0-1 0,0 0-1,0 1 1,0-1 0,0 0 0,0 0-1,1 0 1,-1 0 0,0 0 0,0 0-1,0 0 1,0 0 0,0-1 0,0 1-1,1 0 1,-1 0 0,0-1 0,0 1-1,0-1 1,0 1 0,1 0 0,-2-1-1,1 0-169,0 0 0,0 0-1,-1 0 1,1 0-1,0 0 1,0 0 0,0-1-1,1 1 1,-1 0 0,0 0-1,0-1 1,1 1-1,-1 0 1,0-1 0,1 1-1,-1-1 1,1-2-1,-1 4 206,1-1 0,0 0 0,0 1 0,0-1-1,0 1 1,-1-1 0,1 0 0,0 1 0,0-1-1,0 1 1,0-1 0,0 0 0,1 1 0,-1-1-1,0 1 1,0-1 0,0 0 0,0 1 0,1-1-1,-1 1 1,0-1 0,0 1 0,1-1-1,-1 1 1,1-1 0,-1 1 0,0-1 0,1 1-1,-1-1 1,1 1 0,-1 0 0,1-1 0,-1 1-1,1 0 1,-1-1 0,1 1 0,-1 0 0,1 0-1,0 0 1,-1-1 0,1 1 0,-1 0 0,2 0-1,-1 0 45,-1 1-1,1-1 1,-1 0-1,1 1 0,-1-1 1,1 1-1,-1-1 1,1 1-1,-1-1 1,1 1-1,-1-1 1,1 1-1,-1-1 0,0 1 1,1-1-1,-1 1 1,0 0-1,0-1 1,1 1-1,-1 0 0,0-1 1,0 1-1,0 0 1,0-1-1,0 1 1,0 0-1,0-1 0,0 1 1,0 0-1,0-1 1,0 1-1,0 0 1,-1 0-1,-7 23 681,-19-16-2386,18-8-1926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31T09:57:02.3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1691 270 6225,'0'0'9530,"-31"-4"-9213,-97-40-53,-86-25-208,114 38 11,59 17-70,-1 1 1,-54-8-1,-66-14-148,92 21 77,49 9 12,1 1 1,-1 1 0,-29-2-1,-43 2-157,63 0-41,0 2-1,-1 1 1,1 1 0,-1 2-1,-39 8 1,58-8 110,0 1 0,0 0 0,1 0 0,-1 1 0,-17 10 0,-43 20-62,3-4-42,49-20 157,1 1-1,0 1 1,1 1 0,0 0 0,-25 28 0,41-39 94,0 0-1,0 1 1,1-1-1,-1 1 1,1 0-1,0-1 1,0 1 0,0 0-1,1 0 1,0 0-1,-1 6 1,3 55-59,0-32 45,-2-25 16,0 1-1,1-1 1,0 0 0,0 0-1,1 0 1,0 0 0,0 0-1,1 0 1,0 0 0,0-1-1,7 11 1,2 12-5,-11-27 5,0 1 1,1 0-1,-1-1 1,1 1-1,-1-1 1,1 0-1,0 1 1,0-1 0,1 0-1,-1 0 1,1 0-1,-1-1 1,1 1-1,0 0 1,0-1-1,0 0 1,4 2-1,1 2 6,0-1-1,0 1 0,-1 0 1,0 1-1,0 0 0,7 8 1,25 24 3,-30-32-9,10 9-15,1-1 1,30 16-1,-48-29 16,14 7 0,0 0 0,0-2 1,1 1-1,0-2 0,0-1 0,35 7 0,104 24 39,44-4 89,-51-5 17,-106-18-20,0-3 0,71 2 0,8 4 252,13-8 68,-63-1-267,93-7-1,-128-2-17,0-2 1,0-1-1,58-23 0,-21 6-152,-54 18 52,-2 0 1,1-1-1,-1-1 0,-1 0 0,0-2 0,0 0 0,-1-1 1,15-15-1,-26 24-44,-1 0 0,1 0-1,-1-1 1,0 1 0,0-1 0,-1 0 0,1 0 0,-1 0 0,0-1 0,-1 1 0,1-1 0,-1 0 0,0 1 0,0-1 0,-1 0 0,0 0 0,0 0 0,0 0-1,-1-1 1,0-8 0,-1 11-14,0 1 0,0-1 0,0 1 0,0 0-1,0-1 1,-1 1 0,1 0 0,-1 0 0,0 0-1,0 0 1,0 0 0,0 1 0,-1-1 0,1 1 0,-1-1-1,0 1 1,1 0 0,-7-3 0,-67-39 90,55 33-33,-129-59 129,85 34-120,26 14-43,5-6 32,28 22-210,6 5 156,-1 0-1,1 0 0,-1 0 1,0 0-1,0 0 0,1 0 1,-1 1-1,0-1 1,0 0-1,0 1 0,0-1 1,0 0-1,0 1 1,0-1-1,0 1 0,0 0 1,0-1-1,0 1 0,0 0 1,0 0-1,0-1 1,0 1-1,-2 0 0,2 0 20,0-2-13,0 0 1,-1 0-1,1 0 1,0 0 0,-1 1-1,1-1 1,-1 0-1,0 1 1,0-1 0,1 1-1,-1-1 1,0 1-1,0 0 1,0 0-1,-4-2 1,-3 3-2221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31T09:58:42.2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1138 9 4176,'-9'-6'11381,"4"4"-12058,-18 5 743,0 0 1,0 2-1,1 0 0,-34 14 0,20-5-67,0 2 1,2 2-1,0 1 1,1 1-1,-58 47 0,-132 146-12,180-163 13,2 2 0,-53 88 0,38-54 9,24-33 33,2 2 0,-28 74 1,33-72-21,8-17 17,2 1 0,2 1-1,-10 53 1,11-37-13,2-11 27,1 0 0,-3 87 0,12 249 506,2-368-527,0-1 0,0 0 1,1 1-1,8 20 0,8 35 40,-13-39-57,2-1-1,1 0 0,1 0 0,2-1 0,18 34 0,-12-28 11,-2 2-1,18 62 0,31 103 398,-23-76-332,-16-58-39,3 0 1,59 101-1,-50-102 32,-9-20-64,27 66 1,-37-74 0,45 71 0,-55-96-32,61 118 18,-22-38 6,26 39 34,19 35-37,9-15-1,-74-114-5,-20-29-2,0 1 0,-1-1 1,11 21-1,-17-30-195,1-1 1,-1 1-1,1 0 1,0-1-1,-1 1 1,1-1-1,0 0 1,0 1-1,-1-1 0,1 0 1,0 0-1,0 0 1,-1 0-1,1-1 1,0 1-1,0 0 1,-1-1-1,1 1 0,0-1 1,-1 1-1,3-2 1,6-5-3710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31T09:58:44.0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708 1 544,'-2'3'13417,"-6"18"-13263,-7 68 70,6-24-121,-20 65-1,24-107-3,1 0-1,-2 46 1,5-51-78,0 0 1,-1 1-1,-1-1 0,-1 0 1,-9 26-1,12-44 5,1 1 0,-1-1-1,0 1 1,0-1-1,0 0 1,1 0 0,-1 1-1,0-1 1,0 0-1,0 0 1,0 0 0,0 0-1,1 0 1,-1 0 0,0 0-1,0 0 1,0 0-1,0-1 1,0 1 0,1 0-1,-1 0 1,0-1-1,0 1 1,0-1 0,1 1-1,-2-1 1,-33-15-44,24 10 64,-42-18 113,1-3-1,-88-60 1,47 26-125,70 49 18,-42-17 1,47 22-88,0-1 0,0-1 1,1 0-1,-20-14 1,37 22-35,-1 1 1,1-1-1,0 1 1,-1-1 0,1 0-1,0 1 1,0-1-1,0 1 1,-1-1 0,1 0-1,0 1 1,0-1-1,0 0 1,0 1 0,0-1-1,0 1 1,0-1-1,0 0 1,0 1 0,1-1-1,-1 0 1,0 1-1,0-1 1,0 1 0,1-1-1,-1 0 1,0 1-1,1-1 1,-1 1 0,0-1-1,2 0 1,11-15-1952,6 0-636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30T23:40:57.43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24 1 3608,'0'0'6906,"-12"15"-6658,9-11-32,2-1 8,-2 0-96,1-1-16,1-1 32,1 1-144,-2-2-80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30T23:40:58.54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1 184,'0'0'10445,"18"40"-7117,-4-19-2901,4 5-1047,-10-8-3003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30T23:40:59.07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3264,'0'0'4549,"3"6"-3627,55 96 1636,-56-96-4605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21818-E75A-458F-AC5B-0E9A2C76B8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8056" y="448056"/>
            <a:ext cx="11292840" cy="3401568"/>
          </a:xfrm>
        </p:spPr>
        <p:txBody>
          <a:bodyPr anchor="b">
            <a:normAutofit/>
          </a:bodyPr>
          <a:lstStyle>
            <a:lvl1pPr algn="l">
              <a:defRPr sz="6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EE64DE-978B-4F95-BB3C-D027D80087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8056" y="4471416"/>
            <a:ext cx="11292840" cy="1481328"/>
          </a:xfrm>
        </p:spPr>
        <p:txBody>
          <a:bodyPr/>
          <a:lstStyle>
            <a:lvl1pPr marL="0" indent="0" algn="l">
              <a:lnSpc>
                <a:spcPct val="120000"/>
              </a:lnSpc>
              <a:buNone/>
              <a:defRPr sz="2400">
                <a:solidFill>
                  <a:schemeClr val="tx2">
                    <a:alpha val="5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66CC717-08C5-4F3E-B8AA-BA93C8755982}"/>
              </a:ext>
            </a:extLst>
          </p:cNvPr>
          <p:cNvCxnSpPr>
            <a:cxnSpLocks/>
          </p:cNvCxnSpPr>
          <p:nvPr/>
        </p:nvCxnSpPr>
        <p:spPr>
          <a:xfrm>
            <a:off x="449400" y="4122000"/>
            <a:ext cx="112932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896B5700-AA45-4E20-8BE5-2762041130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0832" y="6153912"/>
            <a:ext cx="5397056" cy="50292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 cap="all" spc="200" baseline="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r>
              <a:rPr lang="en-US" spc="200" dirty="0"/>
              <a:t>Sample Footer Text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C5B7199-CC00-4D38-8B48-F8A5391129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38232" y="6153912"/>
            <a:ext cx="1510856" cy="50292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fld id="{0D309695-DEC3-40DA-9DF5-330280C9D0E8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16BC76EC-3453-4CE0-A71D-BD21940757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42912" y="6152968"/>
            <a:ext cx="3457576" cy="502920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>
              <a:defRPr sz="900" cap="all" spc="200" baseline="0">
                <a:solidFill>
                  <a:schemeClr val="tx1">
                    <a:alpha val="55000"/>
                  </a:schemeClr>
                </a:solidFill>
              </a:defRPr>
            </a:lvl1pPr>
          </a:lstStyle>
          <a:p>
            <a:fld id="{8256C2ED-54A4-480D-B5C8-65C0D62359B9}" type="datetime2">
              <a:rPr lang="en-US" smtClean="0"/>
              <a:pPr/>
              <a:t>Sunday, October 31, 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147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733FC-38A1-463C-BF3D-0D99784E0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FD076A-A004-4560-A43B-028624E20D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48056" y="1956816"/>
            <a:ext cx="11301984" cy="39959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FBA60-9309-4F2A-9FA9-305C4AFBEC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53CF612A-4CB0-4F57-9A87-F049CECB184D}" type="datetime2">
              <a:rPr lang="en-US" smtClean="0"/>
              <a:t>Sunday, October 31,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1BF451-928F-4E55-8A76-111D0E211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5EC161-BA80-4E93-AEB1-B61E38C09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365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A44E3E-5EFE-4FCB-86A2-5E20CC6525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0232136" y="448056"/>
            <a:ext cx="1581912" cy="55046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95005E-2E0C-4200-BF29-1135A35EE9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38912" y="438912"/>
            <a:ext cx="9436608" cy="55046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2BBBED-3B21-4271-BC0F-BBA258B59D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8F397F40-C8F7-4897-A6B8-241042F913A9}" type="datetime2">
              <a:rPr lang="en-US" smtClean="0"/>
              <a:t>Sunday, October 31,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89CED5-56F3-4943-8143-918F7A860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C87180-7248-4741-8E3B-9AAFB414D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015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B7685-BDD9-488F-B082-33592E0F1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CB5FF-7FB5-4B8A-BF1C-48765D40B4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6" y="1735200"/>
            <a:ext cx="11293200" cy="3783013"/>
          </a:xfrm>
        </p:spPr>
        <p:txBody>
          <a:bodyPr wrap="square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DA03860-F8F0-4186-B5D0-72C935B2C2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0832" y="6153912"/>
            <a:ext cx="5397056" cy="50292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 cap="all" spc="200" baseline="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r>
              <a:rPr lang="en-US" spc="200" dirty="0"/>
              <a:t>Sample Footer Text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60B9D802-9E36-42DA-B6CA-6C937CBE8A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38232" y="6153912"/>
            <a:ext cx="1510856" cy="50292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fld id="{0D309695-DEC3-40DA-9DF5-330280C9D0E8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227B5A7-BF66-4C50-9DAD-A24070310B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42912" y="6152968"/>
            <a:ext cx="3457576" cy="502920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>
              <a:defRPr sz="900" cap="all" spc="200" baseline="0">
                <a:solidFill>
                  <a:schemeClr val="tx1">
                    <a:alpha val="55000"/>
                  </a:schemeClr>
                </a:solidFill>
              </a:defRPr>
            </a:lvl1pPr>
          </a:lstStyle>
          <a:p>
            <a:fld id="{8256C2ED-54A4-480D-B5C8-65C0D62359B9}" type="datetime2">
              <a:rPr lang="en-US" smtClean="0"/>
              <a:pPr/>
              <a:t>Sunday, October 31, 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622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E2B8D-DB20-44D1-84BC-F76685913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448056"/>
            <a:ext cx="11311128" cy="3401568"/>
          </a:xfrm>
        </p:spPr>
        <p:txBody>
          <a:bodyPr anchor="b">
            <a:normAutofit/>
          </a:bodyPr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94C298-618E-4642-8F2B-8DD253ED5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8056" y="4471416"/>
            <a:ext cx="11292840" cy="1481328"/>
          </a:xfrm>
        </p:spPr>
        <p:txBody>
          <a:bodyPr/>
          <a:lstStyle>
            <a:lvl1pPr marL="0" indent="0">
              <a:lnSpc>
                <a:spcPct val="120000"/>
              </a:lnSpc>
              <a:buNone/>
              <a:defRPr sz="2400">
                <a:solidFill>
                  <a:schemeClr val="tx2">
                    <a:alpha val="5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B3ECD5-2EEA-457B-9C93-36F8AF368E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10EDCA73-0A86-4195-A787-75037827079D}" type="datetime2">
              <a:rPr lang="en-US" smtClean="0"/>
              <a:t>Sunday, October 31,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A15D4-F172-4025-9290-C8F5D4197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26CD73-9984-4E1D-BD74-37115C1F4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Ins="219456"/>
          <a:lstStyle/>
          <a:p>
            <a:fld id="{0D309695-DEC3-40DA-9DF5-330280C9D0E8}" type="slidenum">
              <a:rPr lang="en-US" smtClean="0"/>
              <a:t>‹N°›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99FAD47-5E44-4EE5-A422-A77593F8F3A3}"/>
              </a:ext>
            </a:extLst>
          </p:cNvPr>
          <p:cNvCxnSpPr>
            <a:cxnSpLocks/>
          </p:cNvCxnSpPr>
          <p:nvPr/>
        </p:nvCxnSpPr>
        <p:spPr>
          <a:xfrm>
            <a:off x="449400" y="4122000"/>
            <a:ext cx="112932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5120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74E41-AB27-418C-AA9E-8F863DDE3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9E10A-E18D-4122-A71B-0A22F695E0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8056" y="1735200"/>
            <a:ext cx="5431536" cy="4214750"/>
          </a:xfrm>
        </p:spPr>
        <p:txBody>
          <a:bodyPr/>
          <a:lstStyle>
            <a:lvl1pPr marL="450000">
              <a:defRPr/>
            </a:lvl1pPr>
            <a:lvl2pPr marL="900000">
              <a:defRPr/>
            </a:lvl2pPr>
            <a:lvl3pPr marL="1350000">
              <a:defRPr/>
            </a:lvl3pPr>
            <a:lvl4pPr marL="1800000">
              <a:defRPr/>
            </a:lvl4pPr>
            <a:lvl5pPr marL="225000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CB980D-2720-431B-88C8-4D837023BB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9360" y="1735200"/>
            <a:ext cx="5431536" cy="4214750"/>
          </a:xfrm>
        </p:spPr>
        <p:txBody>
          <a:bodyPr/>
          <a:lstStyle>
            <a:lvl2pPr marL="900000">
              <a:defRPr/>
            </a:lvl2pPr>
            <a:lvl3pPr marL="1350000">
              <a:defRPr/>
            </a:lvl3pPr>
            <a:lvl4pPr marL="1800000">
              <a:defRPr/>
            </a:lvl4pPr>
            <a:lvl5pPr marL="243000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8EB211-F6F7-4C53-B25F-F1EBF7A8BF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83C75374-B296-498E-A935-80631EA9020D}" type="datetime2">
              <a:rPr lang="en-US" smtClean="0"/>
              <a:t>Sunday, October 31,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AA830D-482E-415E-B855-D561B94BD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7FB2AC-9F49-4D35-8C5E-ECECC6B13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Ins="219456"/>
          <a:lstStyle/>
          <a:p>
            <a:fld id="{0D309695-DEC3-40DA-9DF5-330280C9D0E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840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25D59-DC0A-4295-8714-902B54B98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11311128" cy="1141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7A33E2-E7AE-4E37-9DF1-69697E45D2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8056" y="1774952"/>
            <a:ext cx="5431536" cy="612648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2000" b="0" i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2E79D5-E651-4B82-AFAA-DE6E16AC3E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8056" y="2752344"/>
            <a:ext cx="5431536" cy="3200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A91196-F771-42C3-A726-A4ECF561F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09360" y="1774952"/>
            <a:ext cx="5431536" cy="612648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2000" b="0" i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76BA18-D373-4B5F-B812-5D5E4C2378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09360" y="2752344"/>
            <a:ext cx="5431536" cy="3200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95D0EB-9F99-4C95-ADA6-AC6B493C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B098B728-214A-4ABC-8432-5B3A5A66A987}" type="datetime2">
              <a:rPr lang="en-US" smtClean="0"/>
              <a:t>Sunday, October 31, 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EB69A9-1E48-4683-8873-D888C39E6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7E419C-3010-4562-BA4B-ECBC2DBE6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Ins="219456"/>
          <a:lstStyle/>
          <a:p>
            <a:fld id="{0D309695-DEC3-40DA-9DF5-330280C9D0E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620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58066-A255-4886-A4B0-2AC829A76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11311128" cy="5559552"/>
          </a:xfrm>
        </p:spPr>
        <p:txBody>
          <a:bodyPr wrap="square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8D80A-6560-46E3-AF30-9CEC54EA747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015F02D0-6806-43AF-9888-2359BF40C204}" type="datetime2">
              <a:rPr lang="en-US" smtClean="0"/>
              <a:t>Sunday, October 31,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B673C2-FB1E-46F5-8CFB-93B9DB807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1E2120-410F-4382-81AB-37F161F72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Ins="219456"/>
          <a:lstStyle/>
          <a:p>
            <a:fld id="{0D309695-DEC3-40DA-9DF5-330280C9D0E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220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802222-E41B-48E7-BF06-5C5509D621C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8EE14D2D-B1AF-4197-82D6-FC1F8BD05681}" type="datetime2">
              <a:rPr lang="en-US" smtClean="0"/>
              <a:t>Sunday, October 31,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A636E3-B721-46E8-882F-C123530F0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FC1178-3E0E-449A-B799-009C04C06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776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23392-4FF4-4922-A14E-8AA23A9BD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3447288" cy="1069848"/>
          </a:xfrm>
        </p:spPr>
        <p:txBody>
          <a:bodyPr wrap="square"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FB38E-5055-4C9B-9A3B-A7B3A48879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0832" y="393192"/>
            <a:ext cx="7379208" cy="555955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2EC2DB-2ED3-408C-BFF2-F413C9D8F9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8056" y="1733550"/>
            <a:ext cx="3447288" cy="421919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374FDF-3000-4B2C-AC88-8CE34D68059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98771CEB-9838-4245-91B8-EFBAFE2D8B44}" type="datetime2">
              <a:rPr lang="en-US" smtClean="0"/>
              <a:t>Sunday, October 31,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A0B7F4-5B8C-49BD-9BDA-FCBD13E24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02BC00-0803-4A53-8657-91CE0DB80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555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C2A98-C272-40D9-B75A-77A3D5867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3447288" cy="1069848"/>
          </a:xfrm>
        </p:spPr>
        <p:txBody>
          <a:bodyPr wrap="square"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D50DAC-9AC3-4A9A-91B7-6C95E43625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370832" y="441324"/>
            <a:ext cx="7373112" cy="55114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721B04-C243-49A9-B5D3-4833792909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8056" y="1735200"/>
            <a:ext cx="3447288" cy="421475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8E949C-DD35-44F6-B45A-35134D7E12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51D3F6BF-A585-41F8-88DF-7E5D069F892A}" type="datetime2">
              <a:rPr lang="en-US" smtClean="0"/>
              <a:t>Sunday, October 31,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C70102-4B8E-4FEC-9BB7-97FDC1EAB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6693AF-08A9-4388-A9B8-174D53955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602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DDBCE8-F60C-4E3A-83C0-BDE8DD2DE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11301984" cy="11412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BBC57F-72F2-48BC-B1EE-1F2C6155D7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8056" y="1733550"/>
            <a:ext cx="11293200" cy="3783013"/>
          </a:xfrm>
          <a:prstGeom prst="rect">
            <a:avLst/>
          </a:prstGeom>
        </p:spPr>
        <p:txBody>
          <a:bodyPr vert="horz" lIns="0" tIns="0" rIns="9144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0FBC45-A4BC-4EE5-82B1-8BC7912255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0832" y="6153912"/>
            <a:ext cx="5397056" cy="50292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 cap="all" spc="200" baseline="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r>
              <a:rPr lang="en-US" spc="200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5E1300-1995-409E-B058-59180872B6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38232" y="6153912"/>
            <a:ext cx="1510856" cy="50292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fld id="{0D309695-DEC3-40DA-9DF5-330280C9D0E8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639030E9-7F3B-403F-96B2-7C2C627C30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42912" y="6152968"/>
            <a:ext cx="3457576" cy="502920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>
              <a:defRPr sz="900" cap="all" spc="200" baseline="0">
                <a:solidFill>
                  <a:schemeClr val="tx1">
                    <a:alpha val="55000"/>
                  </a:schemeClr>
                </a:solidFill>
              </a:defRPr>
            </a:lvl1pPr>
          </a:lstStyle>
          <a:p>
            <a:fld id="{8256C2ED-54A4-480D-B5C8-65C0D62359B9}" type="datetime2">
              <a:rPr lang="en-US" smtClean="0"/>
              <a:pPr/>
              <a:t>Sunday, October 31, 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6312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i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450000" indent="-448056" algn="l" defTabSz="914400" rtl="0" eaLnBrk="1" latinLnBrk="0" hangingPunct="1">
        <a:lnSpc>
          <a:spcPct val="120000"/>
        </a:lnSpc>
        <a:spcBef>
          <a:spcPts val="1000"/>
        </a:spcBef>
        <a:buFont typeface="Calibri Light" panose="020F0302020204030204" pitchFamily="34" charset="0"/>
        <a:buChar char="→"/>
        <a:defRPr sz="22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1pPr>
      <a:lvl2pPr marL="900000" indent="-448056" algn="l" defTabSz="914400" rtl="0" eaLnBrk="1" latinLnBrk="0" hangingPunct="1">
        <a:lnSpc>
          <a:spcPct val="120000"/>
        </a:lnSpc>
        <a:spcBef>
          <a:spcPts val="500"/>
        </a:spcBef>
        <a:buFont typeface="Calibri Light" panose="020F0302020204030204" pitchFamily="34" charset="0"/>
        <a:buChar char="→"/>
        <a:defRPr sz="22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2pPr>
      <a:lvl3pPr marL="1350000" indent="-448056" algn="l" defTabSz="914400" rtl="0" eaLnBrk="1" latinLnBrk="0" hangingPunct="1">
        <a:lnSpc>
          <a:spcPct val="120000"/>
        </a:lnSpc>
        <a:spcBef>
          <a:spcPts val="500"/>
        </a:spcBef>
        <a:buFont typeface="Calibri Light" panose="020F0302020204030204" pitchFamily="34" charset="0"/>
        <a:buChar char="→"/>
        <a:defRPr sz="22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3pPr>
      <a:lvl4pPr marL="1800000" indent="-448056" algn="l" defTabSz="914400" rtl="0" eaLnBrk="1" latinLnBrk="0" hangingPunct="1">
        <a:lnSpc>
          <a:spcPct val="120000"/>
        </a:lnSpc>
        <a:spcBef>
          <a:spcPts val="500"/>
        </a:spcBef>
        <a:buFont typeface="Calibri Light" panose="020F0302020204030204" pitchFamily="34" charset="0"/>
        <a:buChar char="→"/>
        <a:defRPr sz="22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4pPr>
      <a:lvl5pPr marL="2250000" indent="-448056" algn="l" defTabSz="914400" rtl="0" eaLnBrk="1" latinLnBrk="0" hangingPunct="1">
        <a:lnSpc>
          <a:spcPct val="120000"/>
        </a:lnSpc>
        <a:spcBef>
          <a:spcPts val="500"/>
        </a:spcBef>
        <a:buFont typeface="Calibri Light" panose="020F0302020204030204" pitchFamily="34" charset="0"/>
        <a:buChar char="→"/>
        <a:defRPr sz="22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3.xml"/><Relationship Id="rId117" Type="http://schemas.openxmlformats.org/officeDocument/2006/relationships/image" Target="../media/image58.png"/><Relationship Id="rId21" Type="http://schemas.openxmlformats.org/officeDocument/2006/relationships/image" Target="../media/image12.png"/><Relationship Id="rId42" Type="http://schemas.openxmlformats.org/officeDocument/2006/relationships/image" Target="../media/image22.png"/><Relationship Id="rId47" Type="http://schemas.openxmlformats.org/officeDocument/2006/relationships/customXml" Target="../ink/ink24.xml"/><Relationship Id="rId63" Type="http://schemas.openxmlformats.org/officeDocument/2006/relationships/image" Target="../media/image32.png"/><Relationship Id="rId68" Type="http://schemas.openxmlformats.org/officeDocument/2006/relationships/customXml" Target="../ink/ink35.xml"/><Relationship Id="rId84" Type="http://schemas.openxmlformats.org/officeDocument/2006/relationships/image" Target="../media/image42.png"/><Relationship Id="rId89" Type="http://schemas.openxmlformats.org/officeDocument/2006/relationships/customXml" Target="../ink/ink46.xml"/><Relationship Id="rId112" Type="http://schemas.openxmlformats.org/officeDocument/2006/relationships/customXml" Target="../ink/ink58.xml"/><Relationship Id="rId16" Type="http://schemas.openxmlformats.org/officeDocument/2006/relationships/customXml" Target="../ink/ink8.xml"/><Relationship Id="rId107" Type="http://schemas.openxmlformats.org/officeDocument/2006/relationships/image" Target="../media/image53.png"/><Relationship Id="rId11" Type="http://schemas.openxmlformats.org/officeDocument/2006/relationships/image" Target="../media/image7.png"/><Relationship Id="rId32" Type="http://schemas.openxmlformats.org/officeDocument/2006/relationships/customXml" Target="../ink/ink16.xml"/><Relationship Id="rId37" Type="http://schemas.openxmlformats.org/officeDocument/2006/relationships/customXml" Target="../ink/ink19.xml"/><Relationship Id="rId53" Type="http://schemas.openxmlformats.org/officeDocument/2006/relationships/customXml" Target="../ink/ink27.xml"/><Relationship Id="rId58" Type="http://schemas.openxmlformats.org/officeDocument/2006/relationships/image" Target="../media/image30.png"/><Relationship Id="rId74" Type="http://schemas.openxmlformats.org/officeDocument/2006/relationships/customXml" Target="../ink/ink38.xml"/><Relationship Id="rId79" Type="http://schemas.openxmlformats.org/officeDocument/2006/relationships/customXml" Target="../ink/ink41.xml"/><Relationship Id="rId102" Type="http://schemas.openxmlformats.org/officeDocument/2006/relationships/customXml" Target="../ink/ink53.xml"/><Relationship Id="rId123" Type="http://schemas.openxmlformats.org/officeDocument/2006/relationships/image" Target="../media/image61.png"/><Relationship Id="rId5" Type="http://schemas.openxmlformats.org/officeDocument/2006/relationships/customXml" Target="../ink/ink2.xml"/><Relationship Id="rId90" Type="http://schemas.openxmlformats.org/officeDocument/2006/relationships/customXml" Target="../ink/ink47.xml"/><Relationship Id="rId95" Type="http://schemas.openxmlformats.org/officeDocument/2006/relationships/image" Target="../media/image47.png"/><Relationship Id="rId22" Type="http://schemas.openxmlformats.org/officeDocument/2006/relationships/customXml" Target="../ink/ink11.xml"/><Relationship Id="rId27" Type="http://schemas.openxmlformats.org/officeDocument/2006/relationships/image" Target="../media/image15.png"/><Relationship Id="rId43" Type="http://schemas.openxmlformats.org/officeDocument/2006/relationships/customXml" Target="../ink/ink22.xml"/><Relationship Id="rId48" Type="http://schemas.openxmlformats.org/officeDocument/2006/relationships/image" Target="../media/image25.png"/><Relationship Id="rId64" Type="http://schemas.openxmlformats.org/officeDocument/2006/relationships/customXml" Target="../ink/ink33.xml"/><Relationship Id="rId69" Type="http://schemas.openxmlformats.org/officeDocument/2006/relationships/image" Target="../media/image35.png"/><Relationship Id="rId113" Type="http://schemas.openxmlformats.org/officeDocument/2006/relationships/image" Target="../media/image56.png"/><Relationship Id="rId118" Type="http://schemas.openxmlformats.org/officeDocument/2006/relationships/customXml" Target="../ink/ink61.xml"/><Relationship Id="rId80" Type="http://schemas.openxmlformats.org/officeDocument/2006/relationships/image" Target="../media/image40.png"/><Relationship Id="rId85" Type="http://schemas.openxmlformats.org/officeDocument/2006/relationships/customXml" Target="../ink/ink44.xml"/><Relationship Id="rId12" Type="http://schemas.openxmlformats.org/officeDocument/2006/relationships/customXml" Target="../ink/ink6.xml"/><Relationship Id="rId17" Type="http://schemas.openxmlformats.org/officeDocument/2006/relationships/image" Target="../media/image10.png"/><Relationship Id="rId33" Type="http://schemas.openxmlformats.org/officeDocument/2006/relationships/customXml" Target="../ink/ink17.xml"/><Relationship Id="rId38" Type="http://schemas.openxmlformats.org/officeDocument/2006/relationships/image" Target="../media/image20.png"/><Relationship Id="rId59" Type="http://schemas.openxmlformats.org/officeDocument/2006/relationships/customXml" Target="../ink/ink30.xml"/><Relationship Id="rId103" Type="http://schemas.openxmlformats.org/officeDocument/2006/relationships/image" Target="../media/image51.png"/><Relationship Id="rId108" Type="http://schemas.openxmlformats.org/officeDocument/2006/relationships/customXml" Target="../ink/ink56.xml"/><Relationship Id="rId124" Type="http://schemas.openxmlformats.org/officeDocument/2006/relationships/customXml" Target="../ink/ink64.xml"/><Relationship Id="rId54" Type="http://schemas.openxmlformats.org/officeDocument/2006/relationships/image" Target="../media/image28.png"/><Relationship Id="rId70" Type="http://schemas.openxmlformats.org/officeDocument/2006/relationships/customXml" Target="../ink/ink36.xml"/><Relationship Id="rId75" Type="http://schemas.openxmlformats.org/officeDocument/2006/relationships/image" Target="../media/image38.png"/><Relationship Id="rId91" Type="http://schemas.openxmlformats.org/officeDocument/2006/relationships/image" Target="../media/image45.png"/><Relationship Id="rId96" Type="http://schemas.openxmlformats.org/officeDocument/2006/relationships/customXml" Target="../ink/ink5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23" Type="http://schemas.openxmlformats.org/officeDocument/2006/relationships/image" Target="../media/image13.png"/><Relationship Id="rId28" Type="http://schemas.openxmlformats.org/officeDocument/2006/relationships/customXml" Target="../ink/ink14.xml"/><Relationship Id="rId49" Type="http://schemas.openxmlformats.org/officeDocument/2006/relationships/customXml" Target="../ink/ink25.xml"/><Relationship Id="rId114" Type="http://schemas.openxmlformats.org/officeDocument/2006/relationships/customXml" Target="../ink/ink59.xml"/><Relationship Id="rId119" Type="http://schemas.openxmlformats.org/officeDocument/2006/relationships/image" Target="../media/image59.png"/><Relationship Id="rId44" Type="http://schemas.openxmlformats.org/officeDocument/2006/relationships/image" Target="../media/image23.png"/><Relationship Id="rId60" Type="http://schemas.openxmlformats.org/officeDocument/2006/relationships/customXml" Target="../ink/ink31.xml"/><Relationship Id="rId65" Type="http://schemas.openxmlformats.org/officeDocument/2006/relationships/image" Target="../media/image33.png"/><Relationship Id="rId81" Type="http://schemas.openxmlformats.org/officeDocument/2006/relationships/customXml" Target="../ink/ink42.xml"/><Relationship Id="rId86" Type="http://schemas.openxmlformats.org/officeDocument/2006/relationships/image" Target="../media/image43.png"/><Relationship Id="rId13" Type="http://schemas.openxmlformats.org/officeDocument/2006/relationships/image" Target="../media/image8.png"/><Relationship Id="rId18" Type="http://schemas.openxmlformats.org/officeDocument/2006/relationships/customXml" Target="../ink/ink9.xml"/><Relationship Id="rId39" Type="http://schemas.openxmlformats.org/officeDocument/2006/relationships/customXml" Target="../ink/ink20.xml"/><Relationship Id="rId109" Type="http://schemas.openxmlformats.org/officeDocument/2006/relationships/image" Target="../media/image54.png"/><Relationship Id="rId34" Type="http://schemas.openxmlformats.org/officeDocument/2006/relationships/image" Target="../media/image18.png"/><Relationship Id="rId50" Type="http://schemas.openxmlformats.org/officeDocument/2006/relationships/image" Target="../media/image26.png"/><Relationship Id="rId55" Type="http://schemas.openxmlformats.org/officeDocument/2006/relationships/customXml" Target="../ink/ink28.xml"/><Relationship Id="rId76" Type="http://schemas.openxmlformats.org/officeDocument/2006/relationships/customXml" Target="../ink/ink39.xml"/><Relationship Id="rId97" Type="http://schemas.openxmlformats.org/officeDocument/2006/relationships/image" Target="../media/image48.png"/><Relationship Id="rId104" Type="http://schemas.openxmlformats.org/officeDocument/2006/relationships/customXml" Target="../ink/ink54.xml"/><Relationship Id="rId120" Type="http://schemas.openxmlformats.org/officeDocument/2006/relationships/customXml" Target="../ink/ink62.xml"/><Relationship Id="rId125" Type="http://schemas.openxmlformats.org/officeDocument/2006/relationships/image" Target="../media/image62.png"/><Relationship Id="rId7" Type="http://schemas.openxmlformats.org/officeDocument/2006/relationships/customXml" Target="../ink/ink3.xml"/><Relationship Id="rId71" Type="http://schemas.openxmlformats.org/officeDocument/2006/relationships/image" Target="../media/image36.png"/><Relationship Id="rId92" Type="http://schemas.openxmlformats.org/officeDocument/2006/relationships/customXml" Target="../ink/ink48.xml"/><Relationship Id="rId2" Type="http://schemas.openxmlformats.org/officeDocument/2006/relationships/image" Target="../media/image3.png"/><Relationship Id="rId29" Type="http://schemas.openxmlformats.org/officeDocument/2006/relationships/image" Target="../media/image16.png"/><Relationship Id="rId24" Type="http://schemas.openxmlformats.org/officeDocument/2006/relationships/customXml" Target="../ink/ink12.xml"/><Relationship Id="rId40" Type="http://schemas.openxmlformats.org/officeDocument/2006/relationships/image" Target="../media/image21.png"/><Relationship Id="rId45" Type="http://schemas.openxmlformats.org/officeDocument/2006/relationships/customXml" Target="../ink/ink23.xml"/><Relationship Id="rId66" Type="http://schemas.openxmlformats.org/officeDocument/2006/relationships/customXml" Target="../ink/ink34.xml"/><Relationship Id="rId87" Type="http://schemas.openxmlformats.org/officeDocument/2006/relationships/customXml" Target="../ink/ink45.xml"/><Relationship Id="rId110" Type="http://schemas.openxmlformats.org/officeDocument/2006/relationships/customXml" Target="../ink/ink57.xml"/><Relationship Id="rId115" Type="http://schemas.openxmlformats.org/officeDocument/2006/relationships/image" Target="../media/image57.png"/><Relationship Id="rId61" Type="http://schemas.openxmlformats.org/officeDocument/2006/relationships/image" Target="../media/image31.png"/><Relationship Id="rId82" Type="http://schemas.openxmlformats.org/officeDocument/2006/relationships/image" Target="../media/image41.png"/><Relationship Id="rId19" Type="http://schemas.openxmlformats.org/officeDocument/2006/relationships/image" Target="../media/image11.png"/><Relationship Id="rId14" Type="http://schemas.openxmlformats.org/officeDocument/2006/relationships/customXml" Target="../ink/ink7.xml"/><Relationship Id="rId30" Type="http://schemas.openxmlformats.org/officeDocument/2006/relationships/customXml" Target="../ink/ink15.xml"/><Relationship Id="rId35" Type="http://schemas.openxmlformats.org/officeDocument/2006/relationships/customXml" Target="../ink/ink18.xml"/><Relationship Id="rId56" Type="http://schemas.openxmlformats.org/officeDocument/2006/relationships/image" Target="../media/image29.png"/><Relationship Id="rId77" Type="http://schemas.openxmlformats.org/officeDocument/2006/relationships/image" Target="../media/image39.png"/><Relationship Id="rId100" Type="http://schemas.openxmlformats.org/officeDocument/2006/relationships/customXml" Target="../ink/ink52.xml"/><Relationship Id="rId105" Type="http://schemas.openxmlformats.org/officeDocument/2006/relationships/image" Target="../media/image52.png"/><Relationship Id="rId126" Type="http://schemas.openxmlformats.org/officeDocument/2006/relationships/customXml" Target="../ink/ink65.xml"/><Relationship Id="rId8" Type="http://schemas.openxmlformats.org/officeDocument/2006/relationships/customXml" Target="../ink/ink4.xml"/><Relationship Id="rId51" Type="http://schemas.openxmlformats.org/officeDocument/2006/relationships/customXml" Target="../ink/ink26.xml"/><Relationship Id="rId72" Type="http://schemas.openxmlformats.org/officeDocument/2006/relationships/customXml" Target="../ink/ink37.xml"/><Relationship Id="rId93" Type="http://schemas.openxmlformats.org/officeDocument/2006/relationships/image" Target="../media/image46.png"/><Relationship Id="rId98" Type="http://schemas.openxmlformats.org/officeDocument/2006/relationships/customXml" Target="../ink/ink51.xml"/><Relationship Id="rId121" Type="http://schemas.openxmlformats.org/officeDocument/2006/relationships/image" Target="../media/image60.png"/><Relationship Id="rId3" Type="http://schemas.openxmlformats.org/officeDocument/2006/relationships/customXml" Target="../ink/ink1.xml"/><Relationship Id="rId25" Type="http://schemas.openxmlformats.org/officeDocument/2006/relationships/image" Target="../media/image14.png"/><Relationship Id="rId46" Type="http://schemas.openxmlformats.org/officeDocument/2006/relationships/image" Target="../media/image24.png"/><Relationship Id="rId67" Type="http://schemas.openxmlformats.org/officeDocument/2006/relationships/image" Target="../media/image34.png"/><Relationship Id="rId116" Type="http://schemas.openxmlformats.org/officeDocument/2006/relationships/customXml" Target="../ink/ink60.xml"/><Relationship Id="rId20" Type="http://schemas.openxmlformats.org/officeDocument/2006/relationships/customXml" Target="../ink/ink10.xml"/><Relationship Id="rId41" Type="http://schemas.openxmlformats.org/officeDocument/2006/relationships/customXml" Target="../ink/ink21.xml"/><Relationship Id="rId62" Type="http://schemas.openxmlformats.org/officeDocument/2006/relationships/customXml" Target="../ink/ink32.xml"/><Relationship Id="rId83" Type="http://schemas.openxmlformats.org/officeDocument/2006/relationships/customXml" Target="../ink/ink43.xml"/><Relationship Id="rId88" Type="http://schemas.openxmlformats.org/officeDocument/2006/relationships/image" Target="../media/image44.png"/><Relationship Id="rId111" Type="http://schemas.openxmlformats.org/officeDocument/2006/relationships/image" Target="../media/image55.png"/><Relationship Id="rId15" Type="http://schemas.openxmlformats.org/officeDocument/2006/relationships/image" Target="../media/image9.png"/><Relationship Id="rId36" Type="http://schemas.openxmlformats.org/officeDocument/2006/relationships/image" Target="../media/image19.png"/><Relationship Id="rId57" Type="http://schemas.openxmlformats.org/officeDocument/2006/relationships/customXml" Target="../ink/ink29.xml"/><Relationship Id="rId106" Type="http://schemas.openxmlformats.org/officeDocument/2006/relationships/customXml" Target="../ink/ink55.xml"/><Relationship Id="rId127" Type="http://schemas.openxmlformats.org/officeDocument/2006/relationships/image" Target="../media/image63.png"/><Relationship Id="rId10" Type="http://schemas.openxmlformats.org/officeDocument/2006/relationships/customXml" Target="../ink/ink5.xml"/><Relationship Id="rId31" Type="http://schemas.openxmlformats.org/officeDocument/2006/relationships/image" Target="../media/image17.png"/><Relationship Id="rId52" Type="http://schemas.openxmlformats.org/officeDocument/2006/relationships/image" Target="../media/image27.png"/><Relationship Id="rId73" Type="http://schemas.openxmlformats.org/officeDocument/2006/relationships/image" Target="../media/image37.png"/><Relationship Id="rId78" Type="http://schemas.openxmlformats.org/officeDocument/2006/relationships/customXml" Target="../ink/ink40.xml"/><Relationship Id="rId94" Type="http://schemas.openxmlformats.org/officeDocument/2006/relationships/customXml" Target="../ink/ink49.xml"/><Relationship Id="rId99" Type="http://schemas.openxmlformats.org/officeDocument/2006/relationships/image" Target="../media/image49.png"/><Relationship Id="rId101" Type="http://schemas.openxmlformats.org/officeDocument/2006/relationships/image" Target="../media/image50.png"/><Relationship Id="rId122" Type="http://schemas.openxmlformats.org/officeDocument/2006/relationships/customXml" Target="../ink/ink63.xml"/><Relationship Id="rId4" Type="http://schemas.openxmlformats.org/officeDocument/2006/relationships/image" Target="../media/image4.png"/><Relationship Id="rId9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image" Target="../media/image65.png"/><Relationship Id="rId7" Type="http://schemas.openxmlformats.org/officeDocument/2006/relationships/customXml" Target="../ink/ink67.xml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7.png"/><Relationship Id="rId11" Type="http://schemas.openxmlformats.org/officeDocument/2006/relationships/image" Target="../media/image70.png"/><Relationship Id="rId5" Type="http://schemas.openxmlformats.org/officeDocument/2006/relationships/image" Target="../media/image66.png"/><Relationship Id="rId10" Type="http://schemas.openxmlformats.org/officeDocument/2006/relationships/image" Target="../media/image69.png"/><Relationship Id="rId4" Type="http://schemas.openxmlformats.org/officeDocument/2006/relationships/customXml" Target="../ink/ink66.xml"/><Relationship Id="rId9" Type="http://schemas.openxmlformats.org/officeDocument/2006/relationships/customXml" Target="../ink/ink6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1CAC3D-0026-46BA-96EB-ACD190A02D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8055" y="662400"/>
            <a:ext cx="11293200" cy="1000800"/>
          </a:xfrm>
        </p:spPr>
        <p:txBody>
          <a:bodyPr anchor="ctr">
            <a:normAutofit/>
          </a:bodyPr>
          <a:lstStyle/>
          <a:p>
            <a:r>
              <a:rPr lang="fr-FR" i="0" dirty="0"/>
              <a:t>Projet : </a:t>
            </a:r>
            <a:r>
              <a:rPr lang="fr-FR" dirty="0"/>
              <a:t>« J’te Conduis »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8082ECD-CD7F-488B-92D9-2864CA98C1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8055" y="1652400"/>
            <a:ext cx="11293200" cy="984885"/>
          </a:xfrm>
        </p:spPr>
        <p:txBody>
          <a:bodyPr anchor="ctr">
            <a:normAutofit fontScale="70000" lnSpcReduction="20000"/>
          </a:bodyPr>
          <a:lstStyle/>
          <a:p>
            <a:r>
              <a:rPr lang="fr-FR" sz="4400" dirty="0"/>
              <a:t>Moens P. Antoine, Riquet Tommy, </a:t>
            </a:r>
            <a:r>
              <a:rPr lang="fr-FR" sz="4400" dirty="0" err="1"/>
              <a:t>Keurvels</a:t>
            </a:r>
            <a:r>
              <a:rPr lang="fr-FR" sz="4400" dirty="0"/>
              <a:t> Kevin, Mounir </a:t>
            </a:r>
            <a:r>
              <a:rPr lang="fr-FR" sz="4400" dirty="0" err="1"/>
              <a:t>Jebbari</a:t>
            </a:r>
            <a:endParaRPr lang="fr-FR" sz="4400" dirty="0"/>
          </a:p>
        </p:txBody>
      </p:sp>
      <p:pic>
        <p:nvPicPr>
          <p:cNvPr id="4" name="Picture 3" descr="Flèche vers la droite">
            <a:extLst>
              <a:ext uri="{FF2B5EF4-FFF2-40B4-BE49-F238E27FC236}">
                <a16:creationId xmlns:a16="http://schemas.microsoft.com/office/drawing/2014/main" id="{49C2F8CA-B104-4658-815A-15239F94F3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1731"/>
          <a:stretch/>
        </p:blipFill>
        <p:spPr>
          <a:xfrm>
            <a:off x="20" y="2959198"/>
            <a:ext cx="12191980" cy="3898801"/>
          </a:xfrm>
          <a:prstGeom prst="rect">
            <a:avLst/>
          </a:prstGeom>
        </p:spPr>
      </p:pic>
      <p:pic>
        <p:nvPicPr>
          <p:cNvPr id="7" name="Image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A35E880B-9F26-4640-8A1C-25825805C0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7919" y="299033"/>
            <a:ext cx="2095238" cy="1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78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94000">
              <a:schemeClr val="accent1">
                <a:lumMod val="5000"/>
                <a:lumOff val="95000"/>
              </a:schemeClr>
            </a:gs>
            <a:gs pos="95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7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3CBBEFC2-31B8-4033-9451-3F51DD13933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702" y="1240971"/>
            <a:ext cx="10791298" cy="4657725"/>
          </a:xfrm>
        </p:spPr>
      </p:pic>
      <p:cxnSp>
        <p:nvCxnSpPr>
          <p:cNvPr id="6" name="Connecteur : en angle 5">
            <a:extLst>
              <a:ext uri="{FF2B5EF4-FFF2-40B4-BE49-F238E27FC236}">
                <a16:creationId xmlns:a16="http://schemas.microsoft.com/office/drawing/2014/main" id="{EF57F97E-4679-4C2E-8C3C-FA7B7325F0BF}"/>
              </a:ext>
            </a:extLst>
          </p:cNvPr>
          <p:cNvCxnSpPr>
            <a:cxnSpLocks/>
          </p:cNvCxnSpPr>
          <p:nvPr/>
        </p:nvCxnSpPr>
        <p:spPr>
          <a:xfrm>
            <a:off x="2929812" y="1994159"/>
            <a:ext cx="895739" cy="12700"/>
          </a:xfrm>
          <a:prstGeom prst="bentConnector3">
            <a:avLst>
              <a:gd name="adj1" fmla="val 96875"/>
            </a:avLst>
          </a:prstGeom>
          <a:ln w="3175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 : en arc 16">
            <a:extLst>
              <a:ext uri="{FF2B5EF4-FFF2-40B4-BE49-F238E27FC236}">
                <a16:creationId xmlns:a16="http://schemas.microsoft.com/office/drawing/2014/main" id="{16AB7B56-F14E-4D77-926B-A99656D84460}"/>
              </a:ext>
            </a:extLst>
          </p:cNvPr>
          <p:cNvCxnSpPr>
            <a:cxnSpLocks/>
          </p:cNvCxnSpPr>
          <p:nvPr/>
        </p:nvCxnSpPr>
        <p:spPr>
          <a:xfrm rot="10800000" flipV="1">
            <a:off x="3825551" y="2565918"/>
            <a:ext cx="494522" cy="233266"/>
          </a:xfrm>
          <a:prstGeom prst="curvedConnector3">
            <a:avLst>
              <a:gd name="adj1" fmla="val 91509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 : en arc 22">
            <a:extLst>
              <a:ext uri="{FF2B5EF4-FFF2-40B4-BE49-F238E27FC236}">
                <a16:creationId xmlns:a16="http://schemas.microsoft.com/office/drawing/2014/main" id="{C629D439-D171-4D95-86B9-244DDD8B42AD}"/>
              </a:ext>
            </a:extLst>
          </p:cNvPr>
          <p:cNvCxnSpPr/>
          <p:nvPr/>
        </p:nvCxnSpPr>
        <p:spPr>
          <a:xfrm>
            <a:off x="5365102" y="2565918"/>
            <a:ext cx="578498" cy="233267"/>
          </a:xfrm>
          <a:prstGeom prst="curvedConnector3">
            <a:avLst>
              <a:gd name="adj1" fmla="val 10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 : en arc 25">
            <a:extLst>
              <a:ext uri="{FF2B5EF4-FFF2-40B4-BE49-F238E27FC236}">
                <a16:creationId xmlns:a16="http://schemas.microsoft.com/office/drawing/2014/main" id="{5DDE2726-A2ED-4805-8B68-671E9F98D812}"/>
              </a:ext>
            </a:extLst>
          </p:cNvPr>
          <p:cNvCxnSpPr/>
          <p:nvPr/>
        </p:nvCxnSpPr>
        <p:spPr>
          <a:xfrm rot="5400000" flipH="1" flipV="1">
            <a:off x="3456992" y="4091474"/>
            <a:ext cx="737119" cy="12700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 : en arc 27">
            <a:extLst>
              <a:ext uri="{FF2B5EF4-FFF2-40B4-BE49-F238E27FC236}">
                <a16:creationId xmlns:a16="http://schemas.microsoft.com/office/drawing/2014/main" id="{ECB51CA5-E8B9-4E23-A7EB-5A168EB92E1D}"/>
              </a:ext>
            </a:extLst>
          </p:cNvPr>
          <p:cNvCxnSpPr/>
          <p:nvPr/>
        </p:nvCxnSpPr>
        <p:spPr>
          <a:xfrm rot="5400000" flipH="1" flipV="1">
            <a:off x="5725097" y="4070468"/>
            <a:ext cx="741807" cy="12700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 : en arc 38">
            <a:extLst>
              <a:ext uri="{FF2B5EF4-FFF2-40B4-BE49-F238E27FC236}">
                <a16:creationId xmlns:a16="http://schemas.microsoft.com/office/drawing/2014/main" id="{4C5E1C16-9BA8-4935-964C-82C82BF102D3}"/>
              </a:ext>
            </a:extLst>
          </p:cNvPr>
          <p:cNvCxnSpPr>
            <a:cxnSpLocks/>
          </p:cNvCxnSpPr>
          <p:nvPr/>
        </p:nvCxnSpPr>
        <p:spPr>
          <a:xfrm>
            <a:off x="4590661" y="3237722"/>
            <a:ext cx="485192" cy="12700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avec flèche 45">
            <a:extLst>
              <a:ext uri="{FF2B5EF4-FFF2-40B4-BE49-F238E27FC236}">
                <a16:creationId xmlns:a16="http://schemas.microsoft.com/office/drawing/2014/main" id="{3A005DD1-075D-4B16-85D3-EBF5BF6306DE}"/>
              </a:ext>
            </a:extLst>
          </p:cNvPr>
          <p:cNvCxnSpPr/>
          <p:nvPr/>
        </p:nvCxnSpPr>
        <p:spPr>
          <a:xfrm flipH="1" flipV="1">
            <a:off x="6941976" y="3312367"/>
            <a:ext cx="793102" cy="78545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F2691870-F408-4CDE-A0EF-5DAF5BC504E5}"/>
              </a:ext>
            </a:extLst>
          </p:cNvPr>
          <p:cNvCxnSpPr/>
          <p:nvPr/>
        </p:nvCxnSpPr>
        <p:spPr>
          <a:xfrm flipV="1">
            <a:off x="6950752" y="2351314"/>
            <a:ext cx="1325501" cy="73711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avec flèche 49">
            <a:extLst>
              <a:ext uri="{FF2B5EF4-FFF2-40B4-BE49-F238E27FC236}">
                <a16:creationId xmlns:a16="http://schemas.microsoft.com/office/drawing/2014/main" id="{084A9047-655F-4A41-A048-FBF2C2FB6BA0}"/>
              </a:ext>
            </a:extLst>
          </p:cNvPr>
          <p:cNvCxnSpPr/>
          <p:nvPr/>
        </p:nvCxnSpPr>
        <p:spPr>
          <a:xfrm flipH="1">
            <a:off x="8500188" y="2799185"/>
            <a:ext cx="485192" cy="90591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avec flèche 55">
            <a:extLst>
              <a:ext uri="{FF2B5EF4-FFF2-40B4-BE49-F238E27FC236}">
                <a16:creationId xmlns:a16="http://schemas.microsoft.com/office/drawing/2014/main" id="{C520DDD2-AD3B-4834-857E-95014A36F564}"/>
              </a:ext>
            </a:extLst>
          </p:cNvPr>
          <p:cNvCxnSpPr/>
          <p:nvPr/>
        </p:nvCxnSpPr>
        <p:spPr>
          <a:xfrm>
            <a:off x="8742230" y="3237722"/>
            <a:ext cx="802986" cy="38031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Forme libre : forme 65">
            <a:extLst>
              <a:ext uri="{FF2B5EF4-FFF2-40B4-BE49-F238E27FC236}">
                <a16:creationId xmlns:a16="http://schemas.microsoft.com/office/drawing/2014/main" id="{7B4D2855-EE9E-4659-AACD-405DD13277B0}"/>
              </a:ext>
            </a:extLst>
          </p:cNvPr>
          <p:cNvSpPr/>
          <p:nvPr/>
        </p:nvSpPr>
        <p:spPr>
          <a:xfrm>
            <a:off x="6624735" y="3797559"/>
            <a:ext cx="3750906" cy="1463501"/>
          </a:xfrm>
          <a:custGeom>
            <a:avLst/>
            <a:gdLst>
              <a:gd name="connsiteX0" fmla="*/ 3750906 w 3750906"/>
              <a:gd name="connsiteY0" fmla="*/ 475861 h 1463501"/>
              <a:gd name="connsiteX1" fmla="*/ 2267338 w 3750906"/>
              <a:gd name="connsiteY1" fmla="*/ 1455576 h 1463501"/>
              <a:gd name="connsiteX2" fmla="*/ 0 w 3750906"/>
              <a:gd name="connsiteY2" fmla="*/ 0 h 1463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50906" h="1463501">
                <a:moveTo>
                  <a:pt x="3750906" y="475861"/>
                </a:moveTo>
                <a:cubicBezTo>
                  <a:pt x="3321697" y="1005373"/>
                  <a:pt x="2892489" y="1534886"/>
                  <a:pt x="2267338" y="1455576"/>
                </a:cubicBezTo>
                <a:cubicBezTo>
                  <a:pt x="1642187" y="1376266"/>
                  <a:pt x="342122" y="219269"/>
                  <a:pt x="0" y="0"/>
                </a:cubicBezTo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7" name="Encre 66">
                <a:extLst>
                  <a:ext uri="{FF2B5EF4-FFF2-40B4-BE49-F238E27FC236}">
                    <a16:creationId xmlns:a16="http://schemas.microsoft.com/office/drawing/2014/main" id="{C8486A2F-78AA-4332-9674-DE59AEE920D5}"/>
                  </a:ext>
                </a:extLst>
              </p14:cNvPr>
              <p14:cNvContentPartPr/>
              <p14:nvPr/>
            </p14:nvContentPartPr>
            <p14:xfrm>
              <a:off x="8649316" y="5776075"/>
              <a:ext cx="360" cy="360"/>
            </p14:xfrm>
          </p:contentPart>
        </mc:Choice>
        <mc:Fallback xmlns="">
          <p:pic>
            <p:nvPicPr>
              <p:cNvPr id="67" name="Encre 66">
                <a:extLst>
                  <a:ext uri="{FF2B5EF4-FFF2-40B4-BE49-F238E27FC236}">
                    <a16:creationId xmlns:a16="http://schemas.microsoft.com/office/drawing/2014/main" id="{C8486A2F-78AA-4332-9674-DE59AEE920D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640676" y="576743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1" name="Encre 70">
                <a:extLst>
                  <a:ext uri="{FF2B5EF4-FFF2-40B4-BE49-F238E27FC236}">
                    <a16:creationId xmlns:a16="http://schemas.microsoft.com/office/drawing/2014/main" id="{4BBF4670-1923-4778-A297-789BD9C3A738}"/>
                  </a:ext>
                </a:extLst>
              </p14:cNvPr>
              <p14:cNvContentPartPr/>
              <p14:nvPr/>
            </p14:nvContentPartPr>
            <p14:xfrm>
              <a:off x="8139556" y="5361355"/>
              <a:ext cx="360" cy="360"/>
            </p14:xfrm>
          </p:contentPart>
        </mc:Choice>
        <mc:Fallback xmlns="">
          <p:pic>
            <p:nvPicPr>
              <p:cNvPr id="71" name="Encre 70">
                <a:extLst>
                  <a:ext uri="{FF2B5EF4-FFF2-40B4-BE49-F238E27FC236}">
                    <a16:creationId xmlns:a16="http://schemas.microsoft.com/office/drawing/2014/main" id="{4BBF4670-1923-4778-A297-789BD9C3A73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130556" y="5352355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07" name="Groupe 106">
            <a:extLst>
              <a:ext uri="{FF2B5EF4-FFF2-40B4-BE49-F238E27FC236}">
                <a16:creationId xmlns:a16="http://schemas.microsoft.com/office/drawing/2014/main" id="{BC41CB56-8C6E-4C33-B7C2-4FF10EB9529C}"/>
              </a:ext>
            </a:extLst>
          </p:cNvPr>
          <p:cNvGrpSpPr/>
          <p:nvPr/>
        </p:nvGrpSpPr>
        <p:grpSpPr>
          <a:xfrm>
            <a:off x="6578235" y="3754601"/>
            <a:ext cx="74160" cy="66960"/>
            <a:chOff x="6578235" y="3754601"/>
            <a:chExt cx="74160" cy="66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72" name="Encre 71">
                  <a:extLst>
                    <a:ext uri="{FF2B5EF4-FFF2-40B4-BE49-F238E27FC236}">
                      <a16:creationId xmlns:a16="http://schemas.microsoft.com/office/drawing/2014/main" id="{B567B925-4C28-4996-839F-6B2E3BFD47F7}"/>
                    </a:ext>
                  </a:extLst>
                </p14:cNvPr>
                <p14:cNvContentPartPr/>
                <p14:nvPr/>
              </p14:nvContentPartPr>
              <p14:xfrm>
                <a:off x="6644475" y="3767921"/>
                <a:ext cx="360" cy="360"/>
              </p14:xfrm>
            </p:contentPart>
          </mc:Choice>
          <mc:Fallback xmlns="">
            <p:pic>
              <p:nvPicPr>
                <p:cNvPr id="72" name="Encre 71">
                  <a:extLst>
                    <a:ext uri="{FF2B5EF4-FFF2-40B4-BE49-F238E27FC236}">
                      <a16:creationId xmlns:a16="http://schemas.microsoft.com/office/drawing/2014/main" id="{B567B925-4C28-4996-839F-6B2E3BFD47F7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635835" y="375892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3" name="Encre 72">
                  <a:extLst>
                    <a:ext uri="{FF2B5EF4-FFF2-40B4-BE49-F238E27FC236}">
                      <a16:creationId xmlns:a16="http://schemas.microsoft.com/office/drawing/2014/main" id="{71CB0396-BF40-4DBE-A390-FF458BA71799}"/>
                    </a:ext>
                  </a:extLst>
                </p14:cNvPr>
                <p14:cNvContentPartPr/>
                <p14:nvPr/>
              </p14:nvContentPartPr>
              <p14:xfrm>
                <a:off x="6617115" y="3767921"/>
                <a:ext cx="28440" cy="47160"/>
              </p14:xfrm>
            </p:contentPart>
          </mc:Choice>
          <mc:Fallback xmlns="">
            <p:pic>
              <p:nvPicPr>
                <p:cNvPr id="73" name="Encre 72">
                  <a:extLst>
                    <a:ext uri="{FF2B5EF4-FFF2-40B4-BE49-F238E27FC236}">
                      <a16:creationId xmlns:a16="http://schemas.microsoft.com/office/drawing/2014/main" id="{71CB0396-BF40-4DBE-A390-FF458BA7179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608115" y="3758921"/>
                  <a:ext cx="4608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75" name="Encre 74">
                  <a:extLst>
                    <a:ext uri="{FF2B5EF4-FFF2-40B4-BE49-F238E27FC236}">
                      <a16:creationId xmlns:a16="http://schemas.microsoft.com/office/drawing/2014/main" id="{E67633A5-99B5-48C4-89B9-5F0A26B1B5D6}"/>
                    </a:ext>
                  </a:extLst>
                </p14:cNvPr>
                <p14:cNvContentPartPr/>
                <p14:nvPr/>
              </p14:nvContentPartPr>
              <p14:xfrm>
                <a:off x="6614235" y="3791321"/>
                <a:ext cx="16920" cy="28080"/>
              </p14:xfrm>
            </p:contentPart>
          </mc:Choice>
          <mc:Fallback xmlns="">
            <p:pic>
              <p:nvPicPr>
                <p:cNvPr id="75" name="Encre 74">
                  <a:extLst>
                    <a:ext uri="{FF2B5EF4-FFF2-40B4-BE49-F238E27FC236}">
                      <a16:creationId xmlns:a16="http://schemas.microsoft.com/office/drawing/2014/main" id="{E67633A5-99B5-48C4-89B9-5F0A26B1B5D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605595" y="3782681"/>
                  <a:ext cx="3456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77" name="Encre 76">
                  <a:extLst>
                    <a:ext uri="{FF2B5EF4-FFF2-40B4-BE49-F238E27FC236}">
                      <a16:creationId xmlns:a16="http://schemas.microsoft.com/office/drawing/2014/main" id="{1D1A7C17-E7E8-463F-8B65-9EA187764E9D}"/>
                    </a:ext>
                  </a:extLst>
                </p14:cNvPr>
                <p14:cNvContentPartPr/>
                <p14:nvPr/>
              </p14:nvContentPartPr>
              <p14:xfrm>
                <a:off x="6614955" y="3807161"/>
                <a:ext cx="9360" cy="13680"/>
              </p14:xfrm>
            </p:contentPart>
          </mc:Choice>
          <mc:Fallback xmlns="">
            <p:pic>
              <p:nvPicPr>
                <p:cNvPr id="77" name="Encre 76">
                  <a:extLst>
                    <a:ext uri="{FF2B5EF4-FFF2-40B4-BE49-F238E27FC236}">
                      <a16:creationId xmlns:a16="http://schemas.microsoft.com/office/drawing/2014/main" id="{1D1A7C17-E7E8-463F-8B65-9EA187764E9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605955" y="3798521"/>
                  <a:ext cx="2700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78" name="Encre 77">
                  <a:extLst>
                    <a:ext uri="{FF2B5EF4-FFF2-40B4-BE49-F238E27FC236}">
                      <a16:creationId xmlns:a16="http://schemas.microsoft.com/office/drawing/2014/main" id="{7034A8CC-A257-4261-9F1C-74F15ECBE7CD}"/>
                    </a:ext>
                  </a:extLst>
                </p14:cNvPr>
                <p14:cNvContentPartPr/>
                <p14:nvPr/>
              </p14:nvContentPartPr>
              <p14:xfrm>
                <a:off x="6614955" y="3809321"/>
                <a:ext cx="9000" cy="11160"/>
              </p14:xfrm>
            </p:contentPart>
          </mc:Choice>
          <mc:Fallback xmlns="">
            <p:pic>
              <p:nvPicPr>
                <p:cNvPr id="78" name="Encre 77">
                  <a:extLst>
                    <a:ext uri="{FF2B5EF4-FFF2-40B4-BE49-F238E27FC236}">
                      <a16:creationId xmlns:a16="http://schemas.microsoft.com/office/drawing/2014/main" id="{7034A8CC-A257-4261-9F1C-74F15ECBE7C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605955" y="3800681"/>
                  <a:ext cx="2664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80" name="Encre 79">
                  <a:extLst>
                    <a:ext uri="{FF2B5EF4-FFF2-40B4-BE49-F238E27FC236}">
                      <a16:creationId xmlns:a16="http://schemas.microsoft.com/office/drawing/2014/main" id="{4C3FD57F-01AD-4A47-A2F4-D7572F932FE6}"/>
                    </a:ext>
                  </a:extLst>
                </p14:cNvPr>
                <p14:cNvContentPartPr/>
                <p14:nvPr/>
              </p14:nvContentPartPr>
              <p14:xfrm>
                <a:off x="6588675" y="3764321"/>
                <a:ext cx="21240" cy="38160"/>
              </p14:xfrm>
            </p:contentPart>
          </mc:Choice>
          <mc:Fallback xmlns="">
            <p:pic>
              <p:nvPicPr>
                <p:cNvPr id="80" name="Encre 79">
                  <a:extLst>
                    <a:ext uri="{FF2B5EF4-FFF2-40B4-BE49-F238E27FC236}">
                      <a16:creationId xmlns:a16="http://schemas.microsoft.com/office/drawing/2014/main" id="{4C3FD57F-01AD-4A47-A2F4-D7572F932FE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579675" y="3755681"/>
                  <a:ext cx="3888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81" name="Encre 80">
                  <a:extLst>
                    <a:ext uri="{FF2B5EF4-FFF2-40B4-BE49-F238E27FC236}">
                      <a16:creationId xmlns:a16="http://schemas.microsoft.com/office/drawing/2014/main" id="{11DFD366-A4D0-49AC-93B8-50E1FC7D44FB}"/>
                    </a:ext>
                  </a:extLst>
                </p14:cNvPr>
                <p14:cNvContentPartPr/>
                <p14:nvPr/>
              </p14:nvContentPartPr>
              <p14:xfrm>
                <a:off x="6588675" y="3767561"/>
                <a:ext cx="23040" cy="41400"/>
              </p14:xfrm>
            </p:contentPart>
          </mc:Choice>
          <mc:Fallback xmlns="">
            <p:pic>
              <p:nvPicPr>
                <p:cNvPr id="81" name="Encre 80">
                  <a:extLst>
                    <a:ext uri="{FF2B5EF4-FFF2-40B4-BE49-F238E27FC236}">
                      <a16:creationId xmlns:a16="http://schemas.microsoft.com/office/drawing/2014/main" id="{11DFD366-A4D0-49AC-93B8-50E1FC7D44F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579675" y="3758561"/>
                  <a:ext cx="4068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82" name="Encre 81">
                  <a:extLst>
                    <a:ext uri="{FF2B5EF4-FFF2-40B4-BE49-F238E27FC236}">
                      <a16:creationId xmlns:a16="http://schemas.microsoft.com/office/drawing/2014/main" id="{17FBA49D-F640-4975-967B-7A57A493DF25}"/>
                    </a:ext>
                  </a:extLst>
                </p14:cNvPr>
                <p14:cNvContentPartPr/>
                <p14:nvPr/>
              </p14:nvContentPartPr>
              <p14:xfrm>
                <a:off x="6586875" y="3757841"/>
                <a:ext cx="37800" cy="2160"/>
              </p14:xfrm>
            </p:contentPart>
          </mc:Choice>
          <mc:Fallback xmlns="">
            <p:pic>
              <p:nvPicPr>
                <p:cNvPr id="82" name="Encre 81">
                  <a:extLst>
                    <a:ext uri="{FF2B5EF4-FFF2-40B4-BE49-F238E27FC236}">
                      <a16:creationId xmlns:a16="http://schemas.microsoft.com/office/drawing/2014/main" id="{17FBA49D-F640-4975-967B-7A57A493DF2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578235" y="3748841"/>
                  <a:ext cx="5544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83" name="Encre 82">
                  <a:extLst>
                    <a:ext uri="{FF2B5EF4-FFF2-40B4-BE49-F238E27FC236}">
                      <a16:creationId xmlns:a16="http://schemas.microsoft.com/office/drawing/2014/main" id="{099C3C6A-45AB-471B-872B-DE7BB8B25E35}"/>
                    </a:ext>
                  </a:extLst>
                </p14:cNvPr>
                <p14:cNvContentPartPr/>
                <p14:nvPr/>
              </p14:nvContentPartPr>
              <p14:xfrm>
                <a:off x="6595155" y="3761081"/>
                <a:ext cx="42840" cy="720"/>
              </p14:xfrm>
            </p:contentPart>
          </mc:Choice>
          <mc:Fallback xmlns="">
            <p:pic>
              <p:nvPicPr>
                <p:cNvPr id="83" name="Encre 82">
                  <a:extLst>
                    <a:ext uri="{FF2B5EF4-FFF2-40B4-BE49-F238E27FC236}">
                      <a16:creationId xmlns:a16="http://schemas.microsoft.com/office/drawing/2014/main" id="{099C3C6A-45AB-471B-872B-DE7BB8B25E3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586155" y="3752081"/>
                  <a:ext cx="60480" cy="1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84" name="Encre 83">
                  <a:extLst>
                    <a:ext uri="{FF2B5EF4-FFF2-40B4-BE49-F238E27FC236}">
                      <a16:creationId xmlns:a16="http://schemas.microsoft.com/office/drawing/2014/main" id="{353B679B-6146-43EE-8A87-81C79DA7CD80}"/>
                    </a:ext>
                  </a:extLst>
                </p14:cNvPr>
                <p14:cNvContentPartPr/>
                <p14:nvPr/>
              </p14:nvContentPartPr>
              <p14:xfrm>
                <a:off x="6616395" y="3783401"/>
                <a:ext cx="15480" cy="16920"/>
              </p14:xfrm>
            </p:contentPart>
          </mc:Choice>
          <mc:Fallback xmlns="">
            <p:pic>
              <p:nvPicPr>
                <p:cNvPr id="84" name="Encre 83">
                  <a:extLst>
                    <a:ext uri="{FF2B5EF4-FFF2-40B4-BE49-F238E27FC236}">
                      <a16:creationId xmlns:a16="http://schemas.microsoft.com/office/drawing/2014/main" id="{353B679B-6146-43EE-8A87-81C79DA7CD8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607755" y="3774401"/>
                  <a:ext cx="3312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85" name="Encre 84">
                  <a:extLst>
                    <a:ext uri="{FF2B5EF4-FFF2-40B4-BE49-F238E27FC236}">
                      <a16:creationId xmlns:a16="http://schemas.microsoft.com/office/drawing/2014/main" id="{D012E509-4879-42B2-BF6A-46622408A475}"/>
                    </a:ext>
                  </a:extLst>
                </p14:cNvPr>
                <p14:cNvContentPartPr/>
                <p14:nvPr/>
              </p14:nvContentPartPr>
              <p14:xfrm>
                <a:off x="6603795" y="3767201"/>
                <a:ext cx="12240" cy="32400"/>
              </p14:xfrm>
            </p:contentPart>
          </mc:Choice>
          <mc:Fallback xmlns="">
            <p:pic>
              <p:nvPicPr>
                <p:cNvPr id="85" name="Encre 84">
                  <a:extLst>
                    <a:ext uri="{FF2B5EF4-FFF2-40B4-BE49-F238E27FC236}">
                      <a16:creationId xmlns:a16="http://schemas.microsoft.com/office/drawing/2014/main" id="{D012E509-4879-42B2-BF6A-46622408A475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594795" y="3758201"/>
                  <a:ext cx="2988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86" name="Encre 85">
                  <a:extLst>
                    <a:ext uri="{FF2B5EF4-FFF2-40B4-BE49-F238E27FC236}">
                      <a16:creationId xmlns:a16="http://schemas.microsoft.com/office/drawing/2014/main" id="{CB9DEB9C-2ADE-46B4-9778-09EE4A23BB3A}"/>
                    </a:ext>
                  </a:extLst>
                </p14:cNvPr>
                <p14:cNvContentPartPr/>
                <p14:nvPr/>
              </p14:nvContentPartPr>
              <p14:xfrm>
                <a:off x="6592275" y="3770081"/>
                <a:ext cx="19080" cy="36720"/>
              </p14:xfrm>
            </p:contentPart>
          </mc:Choice>
          <mc:Fallback xmlns="">
            <p:pic>
              <p:nvPicPr>
                <p:cNvPr id="86" name="Encre 85">
                  <a:extLst>
                    <a:ext uri="{FF2B5EF4-FFF2-40B4-BE49-F238E27FC236}">
                      <a16:creationId xmlns:a16="http://schemas.microsoft.com/office/drawing/2014/main" id="{CB9DEB9C-2ADE-46B4-9778-09EE4A23BB3A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583635" y="3761081"/>
                  <a:ext cx="3672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87" name="Encre 86">
                  <a:extLst>
                    <a:ext uri="{FF2B5EF4-FFF2-40B4-BE49-F238E27FC236}">
                      <a16:creationId xmlns:a16="http://schemas.microsoft.com/office/drawing/2014/main" id="{39D47A28-5FB8-41E9-8C02-64391C03ED27}"/>
                    </a:ext>
                  </a:extLst>
                </p14:cNvPr>
                <p14:cNvContentPartPr/>
                <p14:nvPr/>
              </p14:nvContentPartPr>
              <p14:xfrm>
                <a:off x="6581475" y="3754601"/>
                <a:ext cx="43920" cy="26280"/>
              </p14:xfrm>
            </p:contentPart>
          </mc:Choice>
          <mc:Fallback xmlns="">
            <p:pic>
              <p:nvPicPr>
                <p:cNvPr id="87" name="Encre 86">
                  <a:extLst>
                    <a:ext uri="{FF2B5EF4-FFF2-40B4-BE49-F238E27FC236}">
                      <a16:creationId xmlns:a16="http://schemas.microsoft.com/office/drawing/2014/main" id="{39D47A28-5FB8-41E9-8C02-64391C03ED27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572835" y="3745961"/>
                  <a:ext cx="6156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88" name="Encre 87">
                  <a:extLst>
                    <a:ext uri="{FF2B5EF4-FFF2-40B4-BE49-F238E27FC236}">
                      <a16:creationId xmlns:a16="http://schemas.microsoft.com/office/drawing/2014/main" id="{97534C0D-4637-4BD8-8CBB-2E4869A423D8}"/>
                    </a:ext>
                  </a:extLst>
                </p14:cNvPr>
                <p14:cNvContentPartPr/>
                <p14:nvPr/>
              </p14:nvContentPartPr>
              <p14:xfrm>
                <a:off x="6620715" y="3775121"/>
                <a:ext cx="360" cy="360"/>
              </p14:xfrm>
            </p:contentPart>
          </mc:Choice>
          <mc:Fallback xmlns="">
            <p:pic>
              <p:nvPicPr>
                <p:cNvPr id="88" name="Encre 87">
                  <a:extLst>
                    <a:ext uri="{FF2B5EF4-FFF2-40B4-BE49-F238E27FC236}">
                      <a16:creationId xmlns:a16="http://schemas.microsoft.com/office/drawing/2014/main" id="{97534C0D-4637-4BD8-8CBB-2E4869A423D8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612075" y="376648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89" name="Encre 88">
                  <a:extLst>
                    <a:ext uri="{FF2B5EF4-FFF2-40B4-BE49-F238E27FC236}">
                      <a16:creationId xmlns:a16="http://schemas.microsoft.com/office/drawing/2014/main" id="{A21968CA-8767-45A6-AC47-2570308A1F90}"/>
                    </a:ext>
                  </a:extLst>
                </p14:cNvPr>
                <p14:cNvContentPartPr/>
                <p14:nvPr/>
              </p14:nvContentPartPr>
              <p14:xfrm>
                <a:off x="6609195" y="3773681"/>
                <a:ext cx="24480" cy="2880"/>
              </p14:xfrm>
            </p:contentPart>
          </mc:Choice>
          <mc:Fallback xmlns="">
            <p:pic>
              <p:nvPicPr>
                <p:cNvPr id="89" name="Encre 88">
                  <a:extLst>
                    <a:ext uri="{FF2B5EF4-FFF2-40B4-BE49-F238E27FC236}">
                      <a16:creationId xmlns:a16="http://schemas.microsoft.com/office/drawing/2014/main" id="{A21968CA-8767-45A6-AC47-2570308A1F90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6600195" y="3765041"/>
                  <a:ext cx="4212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90" name="Encre 89">
                  <a:extLst>
                    <a:ext uri="{FF2B5EF4-FFF2-40B4-BE49-F238E27FC236}">
                      <a16:creationId xmlns:a16="http://schemas.microsoft.com/office/drawing/2014/main" id="{F7CB772C-EE82-493E-9FF7-19636E249DB0}"/>
                    </a:ext>
                  </a:extLst>
                </p14:cNvPr>
                <p14:cNvContentPartPr/>
                <p14:nvPr/>
              </p14:nvContentPartPr>
              <p14:xfrm>
                <a:off x="6601635" y="3772241"/>
                <a:ext cx="34560" cy="6480"/>
              </p14:xfrm>
            </p:contentPart>
          </mc:Choice>
          <mc:Fallback xmlns="">
            <p:pic>
              <p:nvPicPr>
                <p:cNvPr id="90" name="Encre 89">
                  <a:extLst>
                    <a:ext uri="{FF2B5EF4-FFF2-40B4-BE49-F238E27FC236}">
                      <a16:creationId xmlns:a16="http://schemas.microsoft.com/office/drawing/2014/main" id="{F7CB772C-EE82-493E-9FF7-19636E249DB0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6592635" y="3763241"/>
                  <a:ext cx="5220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91" name="Encre 90">
                  <a:extLst>
                    <a:ext uri="{FF2B5EF4-FFF2-40B4-BE49-F238E27FC236}">
                      <a16:creationId xmlns:a16="http://schemas.microsoft.com/office/drawing/2014/main" id="{F02D415D-E4DB-468D-89CE-B3CF5FD3D4C0}"/>
                    </a:ext>
                  </a:extLst>
                </p14:cNvPr>
                <p14:cNvContentPartPr/>
                <p14:nvPr/>
              </p14:nvContentPartPr>
              <p14:xfrm>
                <a:off x="6617475" y="3785921"/>
                <a:ext cx="15840" cy="6840"/>
              </p14:xfrm>
            </p:contentPart>
          </mc:Choice>
          <mc:Fallback xmlns="">
            <p:pic>
              <p:nvPicPr>
                <p:cNvPr id="91" name="Encre 90">
                  <a:extLst>
                    <a:ext uri="{FF2B5EF4-FFF2-40B4-BE49-F238E27FC236}">
                      <a16:creationId xmlns:a16="http://schemas.microsoft.com/office/drawing/2014/main" id="{F02D415D-E4DB-468D-89CE-B3CF5FD3D4C0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6608835" y="3776921"/>
                  <a:ext cx="3348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92" name="Encre 91">
                  <a:extLst>
                    <a:ext uri="{FF2B5EF4-FFF2-40B4-BE49-F238E27FC236}">
                      <a16:creationId xmlns:a16="http://schemas.microsoft.com/office/drawing/2014/main" id="{596D6431-D692-4AC2-A306-925DA46B687A}"/>
                    </a:ext>
                  </a:extLst>
                </p14:cNvPr>
                <p14:cNvContentPartPr/>
                <p14:nvPr/>
              </p14:nvContentPartPr>
              <p14:xfrm>
                <a:off x="6614235" y="3770801"/>
                <a:ext cx="15840" cy="24840"/>
              </p14:xfrm>
            </p:contentPart>
          </mc:Choice>
          <mc:Fallback xmlns="">
            <p:pic>
              <p:nvPicPr>
                <p:cNvPr id="92" name="Encre 91">
                  <a:extLst>
                    <a:ext uri="{FF2B5EF4-FFF2-40B4-BE49-F238E27FC236}">
                      <a16:creationId xmlns:a16="http://schemas.microsoft.com/office/drawing/2014/main" id="{596D6431-D692-4AC2-A306-925DA46B687A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605595" y="3762161"/>
                  <a:ext cx="3348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93" name="Encre 92">
                  <a:extLst>
                    <a:ext uri="{FF2B5EF4-FFF2-40B4-BE49-F238E27FC236}">
                      <a16:creationId xmlns:a16="http://schemas.microsoft.com/office/drawing/2014/main" id="{E6FE544B-AAF7-4290-83CF-3275465666E9}"/>
                    </a:ext>
                  </a:extLst>
                </p14:cNvPr>
                <p14:cNvContentPartPr/>
                <p14:nvPr/>
              </p14:nvContentPartPr>
              <p14:xfrm>
                <a:off x="6621795" y="3780881"/>
                <a:ext cx="2520" cy="7920"/>
              </p14:xfrm>
            </p:contentPart>
          </mc:Choice>
          <mc:Fallback xmlns="">
            <p:pic>
              <p:nvPicPr>
                <p:cNvPr id="93" name="Encre 92">
                  <a:extLst>
                    <a:ext uri="{FF2B5EF4-FFF2-40B4-BE49-F238E27FC236}">
                      <a16:creationId xmlns:a16="http://schemas.microsoft.com/office/drawing/2014/main" id="{E6FE544B-AAF7-4290-83CF-3275465666E9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6613155" y="3771881"/>
                  <a:ext cx="2016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94" name="Encre 93">
                  <a:extLst>
                    <a:ext uri="{FF2B5EF4-FFF2-40B4-BE49-F238E27FC236}">
                      <a16:creationId xmlns:a16="http://schemas.microsoft.com/office/drawing/2014/main" id="{6EC65C1F-05DE-41B6-A19F-16B6E65003A8}"/>
                    </a:ext>
                  </a:extLst>
                </p14:cNvPr>
                <p14:cNvContentPartPr/>
                <p14:nvPr/>
              </p14:nvContentPartPr>
              <p14:xfrm>
                <a:off x="6585795" y="3764321"/>
                <a:ext cx="38880" cy="16560"/>
              </p14:xfrm>
            </p:contentPart>
          </mc:Choice>
          <mc:Fallback xmlns="">
            <p:pic>
              <p:nvPicPr>
                <p:cNvPr id="94" name="Encre 93">
                  <a:extLst>
                    <a:ext uri="{FF2B5EF4-FFF2-40B4-BE49-F238E27FC236}">
                      <a16:creationId xmlns:a16="http://schemas.microsoft.com/office/drawing/2014/main" id="{6EC65C1F-05DE-41B6-A19F-16B6E65003A8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6577155" y="3755681"/>
                  <a:ext cx="5652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95" name="Encre 94">
                  <a:extLst>
                    <a:ext uri="{FF2B5EF4-FFF2-40B4-BE49-F238E27FC236}">
                      <a16:creationId xmlns:a16="http://schemas.microsoft.com/office/drawing/2014/main" id="{2DEF0BA3-BB10-431A-9387-C165E5EBB377}"/>
                    </a:ext>
                  </a:extLst>
                </p14:cNvPr>
                <p14:cNvContentPartPr/>
                <p14:nvPr/>
              </p14:nvContentPartPr>
              <p14:xfrm>
                <a:off x="6578235" y="3763961"/>
                <a:ext cx="14760" cy="19080"/>
              </p14:xfrm>
            </p:contentPart>
          </mc:Choice>
          <mc:Fallback xmlns="">
            <p:pic>
              <p:nvPicPr>
                <p:cNvPr id="95" name="Encre 94">
                  <a:extLst>
                    <a:ext uri="{FF2B5EF4-FFF2-40B4-BE49-F238E27FC236}">
                      <a16:creationId xmlns:a16="http://schemas.microsoft.com/office/drawing/2014/main" id="{2DEF0BA3-BB10-431A-9387-C165E5EBB377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6569595" y="3755321"/>
                  <a:ext cx="3240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96" name="Encre 95">
                  <a:extLst>
                    <a:ext uri="{FF2B5EF4-FFF2-40B4-BE49-F238E27FC236}">
                      <a16:creationId xmlns:a16="http://schemas.microsoft.com/office/drawing/2014/main" id="{4014B816-3307-48BF-B3F9-08330023B852}"/>
                    </a:ext>
                  </a:extLst>
                </p14:cNvPr>
                <p14:cNvContentPartPr/>
                <p14:nvPr/>
              </p14:nvContentPartPr>
              <p14:xfrm>
                <a:off x="6582555" y="3768641"/>
                <a:ext cx="24480" cy="34920"/>
              </p14:xfrm>
            </p:contentPart>
          </mc:Choice>
          <mc:Fallback xmlns="">
            <p:pic>
              <p:nvPicPr>
                <p:cNvPr id="96" name="Encre 95">
                  <a:extLst>
                    <a:ext uri="{FF2B5EF4-FFF2-40B4-BE49-F238E27FC236}">
                      <a16:creationId xmlns:a16="http://schemas.microsoft.com/office/drawing/2014/main" id="{4014B816-3307-48BF-B3F9-08330023B852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6573915" y="3760001"/>
                  <a:ext cx="4212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97" name="Encre 96">
                  <a:extLst>
                    <a:ext uri="{FF2B5EF4-FFF2-40B4-BE49-F238E27FC236}">
                      <a16:creationId xmlns:a16="http://schemas.microsoft.com/office/drawing/2014/main" id="{07B48D6E-6396-41AA-AE0F-6878E2EB3DA9}"/>
                    </a:ext>
                  </a:extLst>
                </p14:cNvPr>
                <p14:cNvContentPartPr/>
                <p14:nvPr/>
              </p14:nvContentPartPr>
              <p14:xfrm>
                <a:off x="6597315" y="3787721"/>
                <a:ext cx="15840" cy="19800"/>
              </p14:xfrm>
            </p:contentPart>
          </mc:Choice>
          <mc:Fallback xmlns="">
            <p:pic>
              <p:nvPicPr>
                <p:cNvPr id="97" name="Encre 96">
                  <a:extLst>
                    <a:ext uri="{FF2B5EF4-FFF2-40B4-BE49-F238E27FC236}">
                      <a16:creationId xmlns:a16="http://schemas.microsoft.com/office/drawing/2014/main" id="{07B48D6E-6396-41AA-AE0F-6878E2EB3DA9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6588315" y="3778721"/>
                  <a:ext cx="3348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98" name="Encre 97">
                  <a:extLst>
                    <a:ext uri="{FF2B5EF4-FFF2-40B4-BE49-F238E27FC236}">
                      <a16:creationId xmlns:a16="http://schemas.microsoft.com/office/drawing/2014/main" id="{1674C526-2952-4F2D-93E0-EEE939489CBB}"/>
                    </a:ext>
                  </a:extLst>
                </p14:cNvPr>
                <p14:cNvContentPartPr/>
                <p14:nvPr/>
              </p14:nvContentPartPr>
              <p14:xfrm>
                <a:off x="6623955" y="3757121"/>
                <a:ext cx="18360" cy="5760"/>
              </p14:xfrm>
            </p:contentPart>
          </mc:Choice>
          <mc:Fallback xmlns="">
            <p:pic>
              <p:nvPicPr>
                <p:cNvPr id="98" name="Encre 97">
                  <a:extLst>
                    <a:ext uri="{FF2B5EF4-FFF2-40B4-BE49-F238E27FC236}">
                      <a16:creationId xmlns:a16="http://schemas.microsoft.com/office/drawing/2014/main" id="{1674C526-2952-4F2D-93E0-EEE939489CBB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6615315" y="3748481"/>
                  <a:ext cx="3600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99" name="Encre 98">
                  <a:extLst>
                    <a:ext uri="{FF2B5EF4-FFF2-40B4-BE49-F238E27FC236}">
                      <a16:creationId xmlns:a16="http://schemas.microsoft.com/office/drawing/2014/main" id="{5F280D3D-D3C1-4988-AF26-8DB4DD4F7E1E}"/>
                    </a:ext>
                  </a:extLst>
                </p14:cNvPr>
                <p14:cNvContentPartPr/>
                <p14:nvPr/>
              </p14:nvContentPartPr>
              <p14:xfrm>
                <a:off x="6631515" y="3759281"/>
                <a:ext cx="20880" cy="3960"/>
              </p14:xfrm>
            </p:contentPart>
          </mc:Choice>
          <mc:Fallback xmlns="">
            <p:pic>
              <p:nvPicPr>
                <p:cNvPr id="99" name="Encre 98">
                  <a:extLst>
                    <a:ext uri="{FF2B5EF4-FFF2-40B4-BE49-F238E27FC236}">
                      <a16:creationId xmlns:a16="http://schemas.microsoft.com/office/drawing/2014/main" id="{5F280D3D-D3C1-4988-AF26-8DB4DD4F7E1E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6622875" y="3750641"/>
                  <a:ext cx="3852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100" name="Encre 99">
                  <a:extLst>
                    <a:ext uri="{FF2B5EF4-FFF2-40B4-BE49-F238E27FC236}">
                      <a16:creationId xmlns:a16="http://schemas.microsoft.com/office/drawing/2014/main" id="{8EDFFEF0-FD41-4698-ACC1-97284821A2FC}"/>
                    </a:ext>
                  </a:extLst>
                </p14:cNvPr>
                <p14:cNvContentPartPr/>
                <p14:nvPr/>
              </p14:nvContentPartPr>
              <p14:xfrm>
                <a:off x="6635835" y="3760721"/>
                <a:ext cx="15480" cy="2520"/>
              </p14:xfrm>
            </p:contentPart>
          </mc:Choice>
          <mc:Fallback xmlns="">
            <p:pic>
              <p:nvPicPr>
                <p:cNvPr id="100" name="Encre 99">
                  <a:extLst>
                    <a:ext uri="{FF2B5EF4-FFF2-40B4-BE49-F238E27FC236}">
                      <a16:creationId xmlns:a16="http://schemas.microsoft.com/office/drawing/2014/main" id="{8EDFFEF0-FD41-4698-ACC1-97284821A2FC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6627195" y="3751721"/>
                  <a:ext cx="3312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102" name="Encre 101">
                  <a:extLst>
                    <a:ext uri="{FF2B5EF4-FFF2-40B4-BE49-F238E27FC236}">
                      <a16:creationId xmlns:a16="http://schemas.microsoft.com/office/drawing/2014/main" id="{884E3EA6-8E29-45E5-99C4-35DC769C33DC}"/>
                    </a:ext>
                  </a:extLst>
                </p14:cNvPr>
                <p14:cNvContentPartPr/>
                <p14:nvPr/>
              </p14:nvContentPartPr>
              <p14:xfrm>
                <a:off x="6613875" y="3807881"/>
                <a:ext cx="5760" cy="10080"/>
              </p14:xfrm>
            </p:contentPart>
          </mc:Choice>
          <mc:Fallback xmlns="">
            <p:pic>
              <p:nvPicPr>
                <p:cNvPr id="102" name="Encre 101">
                  <a:extLst>
                    <a:ext uri="{FF2B5EF4-FFF2-40B4-BE49-F238E27FC236}">
                      <a16:creationId xmlns:a16="http://schemas.microsoft.com/office/drawing/2014/main" id="{884E3EA6-8E29-45E5-99C4-35DC769C33DC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6604875" y="3798881"/>
                  <a:ext cx="2340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103" name="Encre 102">
                  <a:extLst>
                    <a:ext uri="{FF2B5EF4-FFF2-40B4-BE49-F238E27FC236}">
                      <a16:creationId xmlns:a16="http://schemas.microsoft.com/office/drawing/2014/main" id="{EA8811A2-AE60-4238-BB39-944CD2F98ECD}"/>
                    </a:ext>
                  </a:extLst>
                </p14:cNvPr>
                <p14:cNvContentPartPr/>
                <p14:nvPr/>
              </p14:nvContentPartPr>
              <p14:xfrm>
                <a:off x="6619275" y="3807881"/>
                <a:ext cx="360" cy="360"/>
              </p14:xfrm>
            </p:contentPart>
          </mc:Choice>
          <mc:Fallback xmlns="">
            <p:pic>
              <p:nvPicPr>
                <p:cNvPr id="103" name="Encre 102">
                  <a:extLst>
                    <a:ext uri="{FF2B5EF4-FFF2-40B4-BE49-F238E27FC236}">
                      <a16:creationId xmlns:a16="http://schemas.microsoft.com/office/drawing/2014/main" id="{EA8811A2-AE60-4238-BB39-944CD2F98ECD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610275" y="379888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104" name="Encre 103">
                  <a:extLst>
                    <a:ext uri="{FF2B5EF4-FFF2-40B4-BE49-F238E27FC236}">
                      <a16:creationId xmlns:a16="http://schemas.microsoft.com/office/drawing/2014/main" id="{E6797DED-EA6A-4D63-9F89-CDB3951C683F}"/>
                    </a:ext>
                  </a:extLst>
                </p14:cNvPr>
                <p14:cNvContentPartPr/>
                <p14:nvPr/>
              </p14:nvContentPartPr>
              <p14:xfrm>
                <a:off x="6609555" y="3807881"/>
                <a:ext cx="10080" cy="13680"/>
              </p14:xfrm>
            </p:contentPart>
          </mc:Choice>
          <mc:Fallback xmlns="">
            <p:pic>
              <p:nvPicPr>
                <p:cNvPr id="104" name="Encre 103">
                  <a:extLst>
                    <a:ext uri="{FF2B5EF4-FFF2-40B4-BE49-F238E27FC236}">
                      <a16:creationId xmlns:a16="http://schemas.microsoft.com/office/drawing/2014/main" id="{E6797DED-EA6A-4D63-9F89-CDB3951C683F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600555" y="3798881"/>
                  <a:ext cx="2772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105" name="Encre 104">
                  <a:extLst>
                    <a:ext uri="{FF2B5EF4-FFF2-40B4-BE49-F238E27FC236}">
                      <a16:creationId xmlns:a16="http://schemas.microsoft.com/office/drawing/2014/main" id="{501F73F3-ABB9-4EEF-86FB-41E40BFCF3A9}"/>
                    </a:ext>
                  </a:extLst>
                </p14:cNvPr>
                <p14:cNvContentPartPr/>
                <p14:nvPr/>
              </p14:nvContentPartPr>
              <p14:xfrm>
                <a:off x="6578235" y="3777641"/>
                <a:ext cx="32040" cy="34200"/>
              </p14:xfrm>
            </p:contentPart>
          </mc:Choice>
          <mc:Fallback xmlns="">
            <p:pic>
              <p:nvPicPr>
                <p:cNvPr id="105" name="Encre 104">
                  <a:extLst>
                    <a:ext uri="{FF2B5EF4-FFF2-40B4-BE49-F238E27FC236}">
                      <a16:creationId xmlns:a16="http://schemas.microsoft.com/office/drawing/2014/main" id="{501F73F3-ABB9-4EEF-86FB-41E40BFCF3A9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569595" y="3769001"/>
                  <a:ext cx="4968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106" name="Encre 105">
                  <a:extLst>
                    <a:ext uri="{FF2B5EF4-FFF2-40B4-BE49-F238E27FC236}">
                      <a16:creationId xmlns:a16="http://schemas.microsoft.com/office/drawing/2014/main" id="{B07F1DBB-F359-4ABF-A8ED-2BDFD5826A9E}"/>
                    </a:ext>
                  </a:extLst>
                </p14:cNvPr>
                <p14:cNvContentPartPr/>
                <p14:nvPr/>
              </p14:nvContentPartPr>
              <p14:xfrm>
                <a:off x="6594075" y="3790601"/>
                <a:ext cx="13320" cy="26640"/>
              </p14:xfrm>
            </p:contentPart>
          </mc:Choice>
          <mc:Fallback xmlns="">
            <p:pic>
              <p:nvPicPr>
                <p:cNvPr id="106" name="Encre 105">
                  <a:extLst>
                    <a:ext uri="{FF2B5EF4-FFF2-40B4-BE49-F238E27FC236}">
                      <a16:creationId xmlns:a16="http://schemas.microsoft.com/office/drawing/2014/main" id="{B07F1DBB-F359-4ABF-A8ED-2BDFD5826A9E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585075" y="3781601"/>
                  <a:ext cx="30960" cy="442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00C9C947-6719-433C-870A-FD636CFE0028}"/>
              </a:ext>
            </a:extLst>
          </p:cNvPr>
          <p:cNvSpPr/>
          <p:nvPr/>
        </p:nvSpPr>
        <p:spPr>
          <a:xfrm>
            <a:off x="9636369" y="3429000"/>
            <a:ext cx="1578897" cy="57247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/>
                </a:solidFill>
                <a:latin typeface="Arial "/>
              </a:rPr>
              <a:t>Backend calculant le trajet</a:t>
            </a:r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B1235418-4CBC-4018-AEC1-331C8C42F931}"/>
              </a:ext>
            </a:extLst>
          </p:cNvPr>
          <p:cNvCxnSpPr>
            <a:cxnSpLocks/>
          </p:cNvCxnSpPr>
          <p:nvPr/>
        </p:nvCxnSpPr>
        <p:spPr>
          <a:xfrm>
            <a:off x="7595118" y="1289179"/>
            <a:ext cx="0" cy="4747727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AFCD9050-C18A-4119-896B-D5925599C8BA}"/>
              </a:ext>
            </a:extLst>
          </p:cNvPr>
          <p:cNvSpPr txBox="1"/>
          <p:nvPr/>
        </p:nvSpPr>
        <p:spPr>
          <a:xfrm>
            <a:off x="3680926" y="824984"/>
            <a:ext cx="1278293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 Frontend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E5F534A1-0354-4A59-B6D5-0BEDE9564F56}"/>
              </a:ext>
            </a:extLst>
          </p:cNvPr>
          <p:cNvSpPr txBox="1"/>
          <p:nvPr/>
        </p:nvSpPr>
        <p:spPr>
          <a:xfrm>
            <a:off x="8985380" y="905069"/>
            <a:ext cx="1390261" cy="369332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   Backend</a:t>
            </a:r>
          </a:p>
        </p:txBody>
      </p: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19C47AD1-8AD8-47C8-864C-9EFEA3C9C42D}"/>
              </a:ext>
            </a:extLst>
          </p:cNvPr>
          <p:cNvGrpSpPr/>
          <p:nvPr/>
        </p:nvGrpSpPr>
        <p:grpSpPr>
          <a:xfrm>
            <a:off x="6576795" y="3756844"/>
            <a:ext cx="75240" cy="63000"/>
            <a:chOff x="6576795" y="3756844"/>
            <a:chExt cx="75240" cy="63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11" name="Encre 10">
                  <a:extLst>
                    <a:ext uri="{FF2B5EF4-FFF2-40B4-BE49-F238E27FC236}">
                      <a16:creationId xmlns:a16="http://schemas.microsoft.com/office/drawing/2014/main" id="{5C2678F0-8D1E-4006-AEAC-9BC777885E78}"/>
                    </a:ext>
                  </a:extLst>
                </p14:cNvPr>
                <p14:cNvContentPartPr/>
                <p14:nvPr/>
              </p14:nvContentPartPr>
              <p14:xfrm>
                <a:off x="6586875" y="3773404"/>
                <a:ext cx="360" cy="360"/>
              </p14:xfrm>
            </p:contentPart>
          </mc:Choice>
          <mc:Fallback>
            <p:pic>
              <p:nvPicPr>
                <p:cNvPr id="11" name="Encre 10">
                  <a:extLst>
                    <a:ext uri="{FF2B5EF4-FFF2-40B4-BE49-F238E27FC236}">
                      <a16:creationId xmlns:a16="http://schemas.microsoft.com/office/drawing/2014/main" id="{5C2678F0-8D1E-4006-AEAC-9BC777885E78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578235" y="376476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12" name="Encre 11">
                  <a:extLst>
                    <a:ext uri="{FF2B5EF4-FFF2-40B4-BE49-F238E27FC236}">
                      <a16:creationId xmlns:a16="http://schemas.microsoft.com/office/drawing/2014/main" id="{C85DD45B-6780-4F15-B297-C027D7F369C5}"/>
                    </a:ext>
                  </a:extLst>
                </p14:cNvPr>
                <p14:cNvContentPartPr/>
                <p14:nvPr/>
              </p14:nvContentPartPr>
              <p14:xfrm>
                <a:off x="6579315" y="3773404"/>
                <a:ext cx="13680" cy="22320"/>
              </p14:xfrm>
            </p:contentPart>
          </mc:Choice>
          <mc:Fallback>
            <p:pic>
              <p:nvPicPr>
                <p:cNvPr id="12" name="Encre 11">
                  <a:extLst>
                    <a:ext uri="{FF2B5EF4-FFF2-40B4-BE49-F238E27FC236}">
                      <a16:creationId xmlns:a16="http://schemas.microsoft.com/office/drawing/2014/main" id="{C85DD45B-6780-4F15-B297-C027D7F369C5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570675" y="3764764"/>
                  <a:ext cx="3132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13" name="Encre 12">
                  <a:extLst>
                    <a:ext uri="{FF2B5EF4-FFF2-40B4-BE49-F238E27FC236}">
                      <a16:creationId xmlns:a16="http://schemas.microsoft.com/office/drawing/2014/main" id="{43C4F7BC-013E-40CB-8981-0FF49EADE140}"/>
                    </a:ext>
                  </a:extLst>
                </p14:cNvPr>
                <p14:cNvContentPartPr/>
                <p14:nvPr/>
              </p14:nvContentPartPr>
              <p14:xfrm>
                <a:off x="6579315" y="3772324"/>
                <a:ext cx="20160" cy="29160"/>
              </p14:xfrm>
            </p:contentPart>
          </mc:Choice>
          <mc:Fallback>
            <p:pic>
              <p:nvPicPr>
                <p:cNvPr id="13" name="Encre 12">
                  <a:extLst>
                    <a:ext uri="{FF2B5EF4-FFF2-40B4-BE49-F238E27FC236}">
                      <a16:creationId xmlns:a16="http://schemas.microsoft.com/office/drawing/2014/main" id="{43C4F7BC-013E-40CB-8981-0FF49EADE140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570675" y="3763324"/>
                  <a:ext cx="3780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14" name="Encre 13">
                  <a:extLst>
                    <a:ext uri="{FF2B5EF4-FFF2-40B4-BE49-F238E27FC236}">
                      <a16:creationId xmlns:a16="http://schemas.microsoft.com/office/drawing/2014/main" id="{758E443E-62F8-459B-8F00-13FF578BEDBA}"/>
                    </a:ext>
                  </a:extLst>
                </p14:cNvPr>
                <p14:cNvContentPartPr/>
                <p14:nvPr/>
              </p14:nvContentPartPr>
              <p14:xfrm>
                <a:off x="6582195" y="3783844"/>
                <a:ext cx="20160" cy="26640"/>
              </p14:xfrm>
            </p:contentPart>
          </mc:Choice>
          <mc:Fallback>
            <p:pic>
              <p:nvPicPr>
                <p:cNvPr id="14" name="Encre 13">
                  <a:extLst>
                    <a:ext uri="{FF2B5EF4-FFF2-40B4-BE49-F238E27FC236}">
                      <a16:creationId xmlns:a16="http://schemas.microsoft.com/office/drawing/2014/main" id="{758E443E-62F8-459B-8F00-13FF578BEDBA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573195" y="3774844"/>
                  <a:ext cx="3780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15" name="Encre 14">
                  <a:extLst>
                    <a:ext uri="{FF2B5EF4-FFF2-40B4-BE49-F238E27FC236}">
                      <a16:creationId xmlns:a16="http://schemas.microsoft.com/office/drawing/2014/main" id="{32CFA5DF-E1E7-4D14-B0B2-380A70441F37}"/>
                    </a:ext>
                  </a:extLst>
                </p14:cNvPr>
                <p14:cNvContentPartPr/>
                <p14:nvPr/>
              </p14:nvContentPartPr>
              <p14:xfrm>
                <a:off x="6592995" y="3793204"/>
                <a:ext cx="15480" cy="23040"/>
              </p14:xfrm>
            </p:contentPart>
          </mc:Choice>
          <mc:Fallback>
            <p:pic>
              <p:nvPicPr>
                <p:cNvPr id="15" name="Encre 14">
                  <a:extLst>
                    <a:ext uri="{FF2B5EF4-FFF2-40B4-BE49-F238E27FC236}">
                      <a16:creationId xmlns:a16="http://schemas.microsoft.com/office/drawing/2014/main" id="{32CFA5DF-E1E7-4D14-B0B2-380A70441F37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583995" y="3784564"/>
                  <a:ext cx="3312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16" name="Encre 15">
                  <a:extLst>
                    <a:ext uri="{FF2B5EF4-FFF2-40B4-BE49-F238E27FC236}">
                      <a16:creationId xmlns:a16="http://schemas.microsoft.com/office/drawing/2014/main" id="{3E5DA3C1-7037-4364-B153-2B10F89517FD}"/>
                    </a:ext>
                  </a:extLst>
                </p14:cNvPr>
                <p14:cNvContentPartPr/>
                <p14:nvPr/>
              </p14:nvContentPartPr>
              <p14:xfrm>
                <a:off x="6602715" y="3800764"/>
                <a:ext cx="5760" cy="14400"/>
              </p14:xfrm>
            </p:contentPart>
          </mc:Choice>
          <mc:Fallback>
            <p:pic>
              <p:nvPicPr>
                <p:cNvPr id="16" name="Encre 15">
                  <a:extLst>
                    <a:ext uri="{FF2B5EF4-FFF2-40B4-BE49-F238E27FC236}">
                      <a16:creationId xmlns:a16="http://schemas.microsoft.com/office/drawing/2014/main" id="{3E5DA3C1-7037-4364-B153-2B10F89517FD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593715" y="3792124"/>
                  <a:ext cx="2340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18" name="Encre 17">
                  <a:extLst>
                    <a:ext uri="{FF2B5EF4-FFF2-40B4-BE49-F238E27FC236}">
                      <a16:creationId xmlns:a16="http://schemas.microsoft.com/office/drawing/2014/main" id="{7209DC44-4B11-44C4-8DD7-EEE2D32D6E43}"/>
                    </a:ext>
                  </a:extLst>
                </p14:cNvPr>
                <p14:cNvContentPartPr/>
                <p14:nvPr/>
              </p14:nvContentPartPr>
              <p14:xfrm>
                <a:off x="6612795" y="3814084"/>
                <a:ext cx="360" cy="360"/>
              </p14:xfrm>
            </p:contentPart>
          </mc:Choice>
          <mc:Fallback>
            <p:pic>
              <p:nvPicPr>
                <p:cNvPr id="18" name="Encre 17">
                  <a:extLst>
                    <a:ext uri="{FF2B5EF4-FFF2-40B4-BE49-F238E27FC236}">
                      <a16:creationId xmlns:a16="http://schemas.microsoft.com/office/drawing/2014/main" id="{7209DC44-4B11-44C4-8DD7-EEE2D32D6E43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603795" y="380544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19" name="Encre 18">
                  <a:extLst>
                    <a:ext uri="{FF2B5EF4-FFF2-40B4-BE49-F238E27FC236}">
                      <a16:creationId xmlns:a16="http://schemas.microsoft.com/office/drawing/2014/main" id="{4904F4C1-5E2C-417E-9AF2-F313FC755ED8}"/>
                    </a:ext>
                  </a:extLst>
                </p14:cNvPr>
                <p14:cNvContentPartPr/>
                <p14:nvPr/>
              </p14:nvContentPartPr>
              <p14:xfrm>
                <a:off x="6612795" y="3799324"/>
                <a:ext cx="21240" cy="17280"/>
              </p14:xfrm>
            </p:contentPart>
          </mc:Choice>
          <mc:Fallback>
            <p:pic>
              <p:nvPicPr>
                <p:cNvPr id="19" name="Encre 18">
                  <a:extLst>
                    <a:ext uri="{FF2B5EF4-FFF2-40B4-BE49-F238E27FC236}">
                      <a16:creationId xmlns:a16="http://schemas.microsoft.com/office/drawing/2014/main" id="{4904F4C1-5E2C-417E-9AF2-F313FC755ED8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6603795" y="3790324"/>
                  <a:ext cx="3888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20" name="Encre 19">
                  <a:extLst>
                    <a:ext uri="{FF2B5EF4-FFF2-40B4-BE49-F238E27FC236}">
                      <a16:creationId xmlns:a16="http://schemas.microsoft.com/office/drawing/2014/main" id="{CC8D88F3-92C2-4DAB-8FFF-E316CA3F8CE4}"/>
                    </a:ext>
                  </a:extLst>
                </p14:cNvPr>
                <p14:cNvContentPartPr/>
                <p14:nvPr/>
              </p14:nvContentPartPr>
              <p14:xfrm>
                <a:off x="6612795" y="3799324"/>
                <a:ext cx="16560" cy="20520"/>
              </p14:xfrm>
            </p:contentPart>
          </mc:Choice>
          <mc:Fallback>
            <p:pic>
              <p:nvPicPr>
                <p:cNvPr id="20" name="Encre 19">
                  <a:extLst>
                    <a:ext uri="{FF2B5EF4-FFF2-40B4-BE49-F238E27FC236}">
                      <a16:creationId xmlns:a16="http://schemas.microsoft.com/office/drawing/2014/main" id="{CC8D88F3-92C2-4DAB-8FFF-E316CA3F8CE4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6603795" y="3790324"/>
                  <a:ext cx="3420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21" name="Encre 20">
                  <a:extLst>
                    <a:ext uri="{FF2B5EF4-FFF2-40B4-BE49-F238E27FC236}">
                      <a16:creationId xmlns:a16="http://schemas.microsoft.com/office/drawing/2014/main" id="{1B17FBCC-C826-4852-9CFC-30CAE478C4AD}"/>
                    </a:ext>
                  </a:extLst>
                </p14:cNvPr>
                <p14:cNvContentPartPr/>
                <p14:nvPr/>
              </p14:nvContentPartPr>
              <p14:xfrm>
                <a:off x="6617115" y="3781684"/>
                <a:ext cx="29880" cy="36360"/>
              </p14:xfrm>
            </p:contentPart>
          </mc:Choice>
          <mc:Fallback>
            <p:pic>
              <p:nvPicPr>
                <p:cNvPr id="21" name="Encre 20">
                  <a:extLst>
                    <a:ext uri="{FF2B5EF4-FFF2-40B4-BE49-F238E27FC236}">
                      <a16:creationId xmlns:a16="http://schemas.microsoft.com/office/drawing/2014/main" id="{1B17FBCC-C826-4852-9CFC-30CAE478C4AD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6608115" y="3772684"/>
                  <a:ext cx="4752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22" name="Encre 21">
                  <a:extLst>
                    <a:ext uri="{FF2B5EF4-FFF2-40B4-BE49-F238E27FC236}">
                      <a16:creationId xmlns:a16="http://schemas.microsoft.com/office/drawing/2014/main" id="{91CD43ED-A3E0-45F7-89C8-4BE32C275B6D}"/>
                    </a:ext>
                  </a:extLst>
                </p14:cNvPr>
                <p14:cNvContentPartPr/>
                <p14:nvPr/>
              </p14:nvContentPartPr>
              <p14:xfrm>
                <a:off x="6635475" y="3772324"/>
                <a:ext cx="16560" cy="27720"/>
              </p14:xfrm>
            </p:contentPart>
          </mc:Choice>
          <mc:Fallback>
            <p:pic>
              <p:nvPicPr>
                <p:cNvPr id="22" name="Encre 21">
                  <a:extLst>
                    <a:ext uri="{FF2B5EF4-FFF2-40B4-BE49-F238E27FC236}">
                      <a16:creationId xmlns:a16="http://schemas.microsoft.com/office/drawing/2014/main" id="{91CD43ED-A3E0-45F7-89C8-4BE32C275B6D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6626475" y="3763324"/>
                  <a:ext cx="3420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24" name="Encre 23">
                  <a:extLst>
                    <a:ext uri="{FF2B5EF4-FFF2-40B4-BE49-F238E27FC236}">
                      <a16:creationId xmlns:a16="http://schemas.microsoft.com/office/drawing/2014/main" id="{6BBA43ED-9307-41F2-A89E-6F322B14266F}"/>
                    </a:ext>
                  </a:extLst>
                </p14:cNvPr>
                <p14:cNvContentPartPr/>
                <p14:nvPr/>
              </p14:nvContentPartPr>
              <p14:xfrm>
                <a:off x="6646275" y="3765844"/>
                <a:ext cx="4680" cy="12960"/>
              </p14:xfrm>
            </p:contentPart>
          </mc:Choice>
          <mc:Fallback>
            <p:pic>
              <p:nvPicPr>
                <p:cNvPr id="24" name="Encre 23">
                  <a:extLst>
                    <a:ext uri="{FF2B5EF4-FFF2-40B4-BE49-F238E27FC236}">
                      <a16:creationId xmlns:a16="http://schemas.microsoft.com/office/drawing/2014/main" id="{6BBA43ED-9307-41F2-A89E-6F322B14266F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6637275" y="3756844"/>
                  <a:ext cx="2232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25" name="Encre 24">
                  <a:extLst>
                    <a:ext uri="{FF2B5EF4-FFF2-40B4-BE49-F238E27FC236}">
                      <a16:creationId xmlns:a16="http://schemas.microsoft.com/office/drawing/2014/main" id="{C687F5BD-6F8A-42B6-ADA0-BD36B4D99AAB}"/>
                    </a:ext>
                  </a:extLst>
                </p14:cNvPr>
                <p14:cNvContentPartPr/>
                <p14:nvPr/>
              </p14:nvContentPartPr>
              <p14:xfrm>
                <a:off x="6646275" y="3778084"/>
                <a:ext cx="360" cy="360"/>
              </p14:xfrm>
            </p:contentPart>
          </mc:Choice>
          <mc:Fallback>
            <p:pic>
              <p:nvPicPr>
                <p:cNvPr id="25" name="Encre 24">
                  <a:extLst>
                    <a:ext uri="{FF2B5EF4-FFF2-40B4-BE49-F238E27FC236}">
                      <a16:creationId xmlns:a16="http://schemas.microsoft.com/office/drawing/2014/main" id="{C687F5BD-6F8A-42B6-ADA0-BD36B4D99AAB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637275" y="376944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27" name="Encre 26">
                  <a:extLst>
                    <a:ext uri="{FF2B5EF4-FFF2-40B4-BE49-F238E27FC236}">
                      <a16:creationId xmlns:a16="http://schemas.microsoft.com/office/drawing/2014/main" id="{A736ED0C-13A5-4D66-AB49-A3C8C357D948}"/>
                    </a:ext>
                  </a:extLst>
                </p14:cNvPr>
                <p14:cNvContentPartPr/>
                <p14:nvPr/>
              </p14:nvContentPartPr>
              <p14:xfrm>
                <a:off x="6614235" y="3770164"/>
                <a:ext cx="35280" cy="43920"/>
              </p14:xfrm>
            </p:contentPart>
          </mc:Choice>
          <mc:Fallback>
            <p:pic>
              <p:nvPicPr>
                <p:cNvPr id="27" name="Encre 26">
                  <a:extLst>
                    <a:ext uri="{FF2B5EF4-FFF2-40B4-BE49-F238E27FC236}">
                      <a16:creationId xmlns:a16="http://schemas.microsoft.com/office/drawing/2014/main" id="{A736ED0C-13A5-4D66-AB49-A3C8C357D948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605595" y="3761524"/>
                  <a:ext cx="5292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29" name="Encre 28">
                  <a:extLst>
                    <a:ext uri="{FF2B5EF4-FFF2-40B4-BE49-F238E27FC236}">
                      <a16:creationId xmlns:a16="http://schemas.microsoft.com/office/drawing/2014/main" id="{8B875EF8-9076-41ED-84EB-C095E9EBA1A5}"/>
                    </a:ext>
                  </a:extLst>
                </p14:cNvPr>
                <p14:cNvContentPartPr/>
                <p14:nvPr/>
              </p14:nvContentPartPr>
              <p14:xfrm>
                <a:off x="6615315" y="3804724"/>
                <a:ext cx="5040" cy="9000"/>
              </p14:xfrm>
            </p:contentPart>
          </mc:Choice>
          <mc:Fallback>
            <p:pic>
              <p:nvPicPr>
                <p:cNvPr id="29" name="Encre 28">
                  <a:extLst>
                    <a:ext uri="{FF2B5EF4-FFF2-40B4-BE49-F238E27FC236}">
                      <a16:creationId xmlns:a16="http://schemas.microsoft.com/office/drawing/2014/main" id="{8B875EF8-9076-41ED-84EB-C095E9EBA1A5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6606675" y="3796084"/>
                  <a:ext cx="2268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30" name="Encre 29">
                  <a:extLst>
                    <a:ext uri="{FF2B5EF4-FFF2-40B4-BE49-F238E27FC236}">
                      <a16:creationId xmlns:a16="http://schemas.microsoft.com/office/drawing/2014/main" id="{AF4B33A2-FB83-4005-880B-D430BE144D72}"/>
                    </a:ext>
                  </a:extLst>
                </p14:cNvPr>
                <p14:cNvContentPartPr/>
                <p14:nvPr/>
              </p14:nvContentPartPr>
              <p14:xfrm>
                <a:off x="6620355" y="3804004"/>
                <a:ext cx="15120" cy="15120"/>
              </p14:xfrm>
            </p:contentPart>
          </mc:Choice>
          <mc:Fallback>
            <p:pic>
              <p:nvPicPr>
                <p:cNvPr id="30" name="Encre 29">
                  <a:extLst>
                    <a:ext uri="{FF2B5EF4-FFF2-40B4-BE49-F238E27FC236}">
                      <a16:creationId xmlns:a16="http://schemas.microsoft.com/office/drawing/2014/main" id="{AF4B33A2-FB83-4005-880B-D430BE144D72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6611355" y="3795004"/>
                  <a:ext cx="3276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31" name="Encre 30">
                  <a:extLst>
                    <a:ext uri="{FF2B5EF4-FFF2-40B4-BE49-F238E27FC236}">
                      <a16:creationId xmlns:a16="http://schemas.microsoft.com/office/drawing/2014/main" id="{76BF3337-A5CF-43D2-A978-0E1C79355731}"/>
                    </a:ext>
                  </a:extLst>
                </p14:cNvPr>
                <p14:cNvContentPartPr/>
                <p14:nvPr/>
              </p14:nvContentPartPr>
              <p14:xfrm>
                <a:off x="6614955" y="3811564"/>
                <a:ext cx="7200" cy="1080"/>
              </p14:xfrm>
            </p:contentPart>
          </mc:Choice>
          <mc:Fallback>
            <p:pic>
              <p:nvPicPr>
                <p:cNvPr id="31" name="Encre 30">
                  <a:extLst>
                    <a:ext uri="{FF2B5EF4-FFF2-40B4-BE49-F238E27FC236}">
                      <a16:creationId xmlns:a16="http://schemas.microsoft.com/office/drawing/2014/main" id="{76BF3337-A5CF-43D2-A978-0E1C79355731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6605955" y="3802924"/>
                  <a:ext cx="2484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32" name="Encre 31">
                  <a:extLst>
                    <a:ext uri="{FF2B5EF4-FFF2-40B4-BE49-F238E27FC236}">
                      <a16:creationId xmlns:a16="http://schemas.microsoft.com/office/drawing/2014/main" id="{244DE2DF-9BCE-4CFC-B800-4D284793ED5A}"/>
                    </a:ext>
                  </a:extLst>
                </p14:cNvPr>
                <p14:cNvContentPartPr/>
                <p14:nvPr/>
              </p14:nvContentPartPr>
              <p14:xfrm>
                <a:off x="6576795" y="3761164"/>
                <a:ext cx="21960" cy="36000"/>
              </p14:xfrm>
            </p:contentPart>
          </mc:Choice>
          <mc:Fallback>
            <p:pic>
              <p:nvPicPr>
                <p:cNvPr id="32" name="Encre 31">
                  <a:extLst>
                    <a:ext uri="{FF2B5EF4-FFF2-40B4-BE49-F238E27FC236}">
                      <a16:creationId xmlns:a16="http://schemas.microsoft.com/office/drawing/2014/main" id="{244DE2DF-9BCE-4CFC-B800-4D284793ED5A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6567795" y="3752164"/>
                  <a:ext cx="3960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33" name="Encre 32">
                  <a:extLst>
                    <a:ext uri="{FF2B5EF4-FFF2-40B4-BE49-F238E27FC236}">
                      <a16:creationId xmlns:a16="http://schemas.microsoft.com/office/drawing/2014/main" id="{7DF4F0B3-AFE0-4ECA-8222-E0CCD96E1079}"/>
                    </a:ext>
                  </a:extLst>
                </p14:cNvPr>
                <p14:cNvContentPartPr/>
                <p14:nvPr/>
              </p14:nvContentPartPr>
              <p14:xfrm>
                <a:off x="6579315" y="3759364"/>
                <a:ext cx="48600" cy="6480"/>
              </p14:xfrm>
            </p:contentPart>
          </mc:Choice>
          <mc:Fallback>
            <p:pic>
              <p:nvPicPr>
                <p:cNvPr id="33" name="Encre 32">
                  <a:extLst>
                    <a:ext uri="{FF2B5EF4-FFF2-40B4-BE49-F238E27FC236}">
                      <a16:creationId xmlns:a16="http://schemas.microsoft.com/office/drawing/2014/main" id="{7DF4F0B3-AFE0-4ECA-8222-E0CCD96E1079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6570675" y="3750364"/>
                  <a:ext cx="6624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34" name="Encre 33">
                  <a:extLst>
                    <a:ext uri="{FF2B5EF4-FFF2-40B4-BE49-F238E27FC236}">
                      <a16:creationId xmlns:a16="http://schemas.microsoft.com/office/drawing/2014/main" id="{277ABDE4-6BEF-4FA2-A4F3-91D13B94F9B7}"/>
                    </a:ext>
                  </a:extLst>
                </p14:cNvPr>
                <p14:cNvContentPartPr/>
                <p14:nvPr/>
              </p14:nvContentPartPr>
              <p14:xfrm>
                <a:off x="6585435" y="3759004"/>
                <a:ext cx="58320" cy="5760"/>
              </p14:xfrm>
            </p:contentPart>
          </mc:Choice>
          <mc:Fallback>
            <p:pic>
              <p:nvPicPr>
                <p:cNvPr id="34" name="Encre 33">
                  <a:extLst>
                    <a:ext uri="{FF2B5EF4-FFF2-40B4-BE49-F238E27FC236}">
                      <a16:creationId xmlns:a16="http://schemas.microsoft.com/office/drawing/2014/main" id="{277ABDE4-6BEF-4FA2-A4F3-91D13B94F9B7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6576435" y="3750004"/>
                  <a:ext cx="7596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35" name="Encre 34">
                  <a:extLst>
                    <a:ext uri="{FF2B5EF4-FFF2-40B4-BE49-F238E27FC236}">
                      <a16:creationId xmlns:a16="http://schemas.microsoft.com/office/drawing/2014/main" id="{47A0C90E-53DE-405B-82CA-4D52B95531B3}"/>
                    </a:ext>
                  </a:extLst>
                </p14:cNvPr>
                <p14:cNvContentPartPr/>
                <p14:nvPr/>
              </p14:nvContentPartPr>
              <p14:xfrm>
                <a:off x="6610635" y="3756844"/>
                <a:ext cx="39240" cy="3960"/>
              </p14:xfrm>
            </p:contentPart>
          </mc:Choice>
          <mc:Fallback>
            <p:pic>
              <p:nvPicPr>
                <p:cNvPr id="35" name="Encre 34">
                  <a:extLst>
                    <a:ext uri="{FF2B5EF4-FFF2-40B4-BE49-F238E27FC236}">
                      <a16:creationId xmlns:a16="http://schemas.microsoft.com/office/drawing/2014/main" id="{47A0C90E-53DE-405B-82CA-4D52B95531B3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6601635" y="3747844"/>
                  <a:ext cx="5688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36" name="Encre 35">
                  <a:extLst>
                    <a:ext uri="{FF2B5EF4-FFF2-40B4-BE49-F238E27FC236}">
                      <a16:creationId xmlns:a16="http://schemas.microsoft.com/office/drawing/2014/main" id="{265BE24F-2BFF-432B-8766-C09AAEABC982}"/>
                    </a:ext>
                  </a:extLst>
                </p14:cNvPr>
                <p14:cNvContentPartPr/>
                <p14:nvPr/>
              </p14:nvContentPartPr>
              <p14:xfrm>
                <a:off x="6614955" y="3765844"/>
                <a:ext cx="21960" cy="22680"/>
              </p14:xfrm>
            </p:contentPart>
          </mc:Choice>
          <mc:Fallback>
            <p:pic>
              <p:nvPicPr>
                <p:cNvPr id="36" name="Encre 35">
                  <a:extLst>
                    <a:ext uri="{FF2B5EF4-FFF2-40B4-BE49-F238E27FC236}">
                      <a16:creationId xmlns:a16="http://schemas.microsoft.com/office/drawing/2014/main" id="{265BE24F-2BFF-432B-8766-C09AAEABC982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6605955" y="3756844"/>
                  <a:ext cx="3960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37" name="Encre 36">
                  <a:extLst>
                    <a:ext uri="{FF2B5EF4-FFF2-40B4-BE49-F238E27FC236}">
                      <a16:creationId xmlns:a16="http://schemas.microsoft.com/office/drawing/2014/main" id="{C7C8C2ED-BA99-4284-970E-7AE015D42ED3}"/>
                    </a:ext>
                  </a:extLst>
                </p14:cNvPr>
                <p14:cNvContentPartPr/>
                <p14:nvPr/>
              </p14:nvContentPartPr>
              <p14:xfrm>
                <a:off x="6619275" y="3763684"/>
                <a:ext cx="20160" cy="29520"/>
              </p14:xfrm>
            </p:contentPart>
          </mc:Choice>
          <mc:Fallback>
            <p:pic>
              <p:nvPicPr>
                <p:cNvPr id="37" name="Encre 36">
                  <a:extLst>
                    <a:ext uri="{FF2B5EF4-FFF2-40B4-BE49-F238E27FC236}">
                      <a16:creationId xmlns:a16="http://schemas.microsoft.com/office/drawing/2014/main" id="{C7C8C2ED-BA99-4284-970E-7AE015D42ED3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6610275" y="3754684"/>
                  <a:ext cx="3780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38" name="Encre 37">
                  <a:extLst>
                    <a:ext uri="{FF2B5EF4-FFF2-40B4-BE49-F238E27FC236}">
                      <a16:creationId xmlns:a16="http://schemas.microsoft.com/office/drawing/2014/main" id="{A2869771-31A8-473D-B643-44630C924357}"/>
                    </a:ext>
                  </a:extLst>
                </p14:cNvPr>
                <p14:cNvContentPartPr/>
                <p14:nvPr/>
              </p14:nvContentPartPr>
              <p14:xfrm>
                <a:off x="6614955" y="3769804"/>
                <a:ext cx="24840" cy="25560"/>
              </p14:xfrm>
            </p:contentPart>
          </mc:Choice>
          <mc:Fallback>
            <p:pic>
              <p:nvPicPr>
                <p:cNvPr id="38" name="Encre 37">
                  <a:extLst>
                    <a:ext uri="{FF2B5EF4-FFF2-40B4-BE49-F238E27FC236}">
                      <a16:creationId xmlns:a16="http://schemas.microsoft.com/office/drawing/2014/main" id="{A2869771-31A8-473D-B643-44630C924357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6606315" y="3760804"/>
                  <a:ext cx="4248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40" name="Encre 39">
                  <a:extLst>
                    <a:ext uri="{FF2B5EF4-FFF2-40B4-BE49-F238E27FC236}">
                      <a16:creationId xmlns:a16="http://schemas.microsoft.com/office/drawing/2014/main" id="{78DC2C01-AF36-452A-AD37-59F15CB0F740}"/>
                    </a:ext>
                  </a:extLst>
                </p14:cNvPr>
                <p14:cNvContentPartPr/>
                <p14:nvPr/>
              </p14:nvContentPartPr>
              <p14:xfrm>
                <a:off x="6610635" y="3770524"/>
                <a:ext cx="30600" cy="24840"/>
              </p14:xfrm>
            </p:contentPart>
          </mc:Choice>
          <mc:Fallback>
            <p:pic>
              <p:nvPicPr>
                <p:cNvPr id="40" name="Encre 39">
                  <a:extLst>
                    <a:ext uri="{FF2B5EF4-FFF2-40B4-BE49-F238E27FC236}">
                      <a16:creationId xmlns:a16="http://schemas.microsoft.com/office/drawing/2014/main" id="{78DC2C01-AF36-452A-AD37-59F15CB0F740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6601635" y="3761524"/>
                  <a:ext cx="4824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41" name="Encre 40">
                  <a:extLst>
                    <a:ext uri="{FF2B5EF4-FFF2-40B4-BE49-F238E27FC236}">
                      <a16:creationId xmlns:a16="http://schemas.microsoft.com/office/drawing/2014/main" id="{2D2EDDF6-CD18-47A7-A8F6-018FB8A00066}"/>
                    </a:ext>
                  </a:extLst>
                </p14:cNvPr>
                <p14:cNvContentPartPr/>
                <p14:nvPr/>
              </p14:nvContentPartPr>
              <p14:xfrm>
                <a:off x="6603075" y="3770884"/>
                <a:ext cx="23040" cy="25560"/>
              </p14:xfrm>
            </p:contentPart>
          </mc:Choice>
          <mc:Fallback>
            <p:pic>
              <p:nvPicPr>
                <p:cNvPr id="41" name="Encre 40">
                  <a:extLst>
                    <a:ext uri="{FF2B5EF4-FFF2-40B4-BE49-F238E27FC236}">
                      <a16:creationId xmlns:a16="http://schemas.microsoft.com/office/drawing/2014/main" id="{2D2EDDF6-CD18-47A7-A8F6-018FB8A00066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6594435" y="3762244"/>
                  <a:ext cx="4068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42" name="Encre 41">
                  <a:extLst>
                    <a:ext uri="{FF2B5EF4-FFF2-40B4-BE49-F238E27FC236}">
                      <a16:creationId xmlns:a16="http://schemas.microsoft.com/office/drawing/2014/main" id="{B7DC7D4B-5919-44EC-8498-F28349E55808}"/>
                    </a:ext>
                  </a:extLst>
                </p14:cNvPr>
                <p14:cNvContentPartPr/>
                <p14:nvPr/>
              </p14:nvContentPartPr>
              <p14:xfrm>
                <a:off x="6593355" y="3775924"/>
                <a:ext cx="16920" cy="22680"/>
              </p14:xfrm>
            </p:contentPart>
          </mc:Choice>
          <mc:Fallback>
            <p:pic>
              <p:nvPicPr>
                <p:cNvPr id="42" name="Encre 41">
                  <a:extLst>
                    <a:ext uri="{FF2B5EF4-FFF2-40B4-BE49-F238E27FC236}">
                      <a16:creationId xmlns:a16="http://schemas.microsoft.com/office/drawing/2014/main" id="{B7DC7D4B-5919-44EC-8498-F28349E55808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584715" y="3767284"/>
                  <a:ext cx="3456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43" name="Encre 42">
                  <a:extLst>
                    <a:ext uri="{FF2B5EF4-FFF2-40B4-BE49-F238E27FC236}">
                      <a16:creationId xmlns:a16="http://schemas.microsoft.com/office/drawing/2014/main" id="{14C51C44-5A24-433F-B7D2-565A34EA9917}"/>
                    </a:ext>
                  </a:extLst>
                </p14:cNvPr>
                <p14:cNvContentPartPr/>
                <p14:nvPr/>
              </p14:nvContentPartPr>
              <p14:xfrm>
                <a:off x="6587955" y="3769084"/>
                <a:ext cx="29880" cy="28080"/>
              </p14:xfrm>
            </p:contentPart>
          </mc:Choice>
          <mc:Fallback>
            <p:pic>
              <p:nvPicPr>
                <p:cNvPr id="43" name="Encre 42">
                  <a:extLst>
                    <a:ext uri="{FF2B5EF4-FFF2-40B4-BE49-F238E27FC236}">
                      <a16:creationId xmlns:a16="http://schemas.microsoft.com/office/drawing/2014/main" id="{14C51C44-5A24-433F-B7D2-565A34EA9917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579315" y="3760444"/>
                  <a:ext cx="4752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44" name="Encre 43">
                  <a:extLst>
                    <a:ext uri="{FF2B5EF4-FFF2-40B4-BE49-F238E27FC236}">
                      <a16:creationId xmlns:a16="http://schemas.microsoft.com/office/drawing/2014/main" id="{748D6914-2752-49AA-80BD-2F7BDDDDB8E7}"/>
                    </a:ext>
                  </a:extLst>
                </p14:cNvPr>
                <p14:cNvContentPartPr/>
                <p14:nvPr/>
              </p14:nvContentPartPr>
              <p14:xfrm>
                <a:off x="6604155" y="3765844"/>
                <a:ext cx="22320" cy="29880"/>
              </p14:xfrm>
            </p:contentPart>
          </mc:Choice>
          <mc:Fallback>
            <p:pic>
              <p:nvPicPr>
                <p:cNvPr id="44" name="Encre 43">
                  <a:extLst>
                    <a:ext uri="{FF2B5EF4-FFF2-40B4-BE49-F238E27FC236}">
                      <a16:creationId xmlns:a16="http://schemas.microsoft.com/office/drawing/2014/main" id="{748D6914-2752-49AA-80BD-2F7BDDDDB8E7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6595515" y="3756844"/>
                  <a:ext cx="3996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45" name="Encre 44">
                  <a:extLst>
                    <a:ext uri="{FF2B5EF4-FFF2-40B4-BE49-F238E27FC236}">
                      <a16:creationId xmlns:a16="http://schemas.microsoft.com/office/drawing/2014/main" id="{0E93AFFB-D43A-4EAB-BE68-3839EAE6E2B8}"/>
                    </a:ext>
                  </a:extLst>
                </p14:cNvPr>
                <p14:cNvContentPartPr/>
                <p14:nvPr/>
              </p14:nvContentPartPr>
              <p14:xfrm>
                <a:off x="6621795" y="3766564"/>
                <a:ext cx="7920" cy="25200"/>
              </p14:xfrm>
            </p:contentPart>
          </mc:Choice>
          <mc:Fallback>
            <p:pic>
              <p:nvPicPr>
                <p:cNvPr id="45" name="Encre 44">
                  <a:extLst>
                    <a:ext uri="{FF2B5EF4-FFF2-40B4-BE49-F238E27FC236}">
                      <a16:creationId xmlns:a16="http://schemas.microsoft.com/office/drawing/2014/main" id="{0E93AFFB-D43A-4EAB-BE68-3839EAE6E2B8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6613155" y="3757924"/>
                  <a:ext cx="2556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47" name="Encre 46">
                  <a:extLst>
                    <a:ext uri="{FF2B5EF4-FFF2-40B4-BE49-F238E27FC236}">
                      <a16:creationId xmlns:a16="http://schemas.microsoft.com/office/drawing/2014/main" id="{3BCABCD6-E9D3-4744-8200-84E9D0C2FA74}"/>
                    </a:ext>
                  </a:extLst>
                </p14:cNvPr>
                <p14:cNvContentPartPr/>
                <p14:nvPr/>
              </p14:nvContentPartPr>
              <p14:xfrm>
                <a:off x="6595515" y="3775564"/>
                <a:ext cx="34920" cy="25200"/>
              </p14:xfrm>
            </p:contentPart>
          </mc:Choice>
          <mc:Fallback>
            <p:pic>
              <p:nvPicPr>
                <p:cNvPr id="47" name="Encre 46">
                  <a:extLst>
                    <a:ext uri="{FF2B5EF4-FFF2-40B4-BE49-F238E27FC236}">
                      <a16:creationId xmlns:a16="http://schemas.microsoft.com/office/drawing/2014/main" id="{3BCABCD6-E9D3-4744-8200-84E9D0C2FA74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6586875" y="3766924"/>
                  <a:ext cx="5256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49" name="Encre 48">
                  <a:extLst>
                    <a:ext uri="{FF2B5EF4-FFF2-40B4-BE49-F238E27FC236}">
                      <a16:creationId xmlns:a16="http://schemas.microsoft.com/office/drawing/2014/main" id="{31710ABD-999C-46DD-94E2-33E058AA305E}"/>
                    </a:ext>
                  </a:extLst>
                </p14:cNvPr>
                <p14:cNvContentPartPr/>
                <p14:nvPr/>
              </p14:nvContentPartPr>
              <p14:xfrm>
                <a:off x="6595515" y="3764044"/>
                <a:ext cx="42840" cy="37800"/>
              </p14:xfrm>
            </p:contentPart>
          </mc:Choice>
          <mc:Fallback>
            <p:pic>
              <p:nvPicPr>
                <p:cNvPr id="49" name="Encre 48">
                  <a:extLst>
                    <a:ext uri="{FF2B5EF4-FFF2-40B4-BE49-F238E27FC236}">
                      <a16:creationId xmlns:a16="http://schemas.microsoft.com/office/drawing/2014/main" id="{31710ABD-999C-46DD-94E2-33E058AA305E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6586875" y="3755044"/>
                  <a:ext cx="60480" cy="554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208110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94000">
              <a:schemeClr val="accent1">
                <a:lumMod val="5000"/>
                <a:lumOff val="95000"/>
              </a:schemeClr>
            </a:gs>
            <a:gs pos="95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7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30BCE4-9C13-4355-93BC-2CDE11986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11301984" cy="1141200"/>
          </a:xfrm>
        </p:spPr>
        <p:txBody>
          <a:bodyPr>
            <a:normAutofit/>
          </a:bodyPr>
          <a:lstStyle/>
          <a:p>
            <a:r>
              <a:rPr lang="fr-FR" sz="5400" u="sng" dirty="0">
                <a:solidFill>
                  <a:schemeClr val="accent1">
                    <a:lumMod val="75000"/>
                  </a:schemeClr>
                </a:solidFill>
              </a:rPr>
              <a:t>Fonctionnalités originales :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6CF48FB2-0563-4FDB-AB8A-43EEEFAF650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64918" y="1357679"/>
            <a:ext cx="4524375" cy="2495550"/>
          </a:xfr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C00CCE30-3E8A-4C5B-906A-6F31B1F8C7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9972" y="1307926"/>
            <a:ext cx="6283972" cy="203383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1" name="Encre 10">
                <a:extLst>
                  <a:ext uri="{FF2B5EF4-FFF2-40B4-BE49-F238E27FC236}">
                    <a16:creationId xmlns:a16="http://schemas.microsoft.com/office/drawing/2014/main" id="{9384D246-CF07-46E7-90BB-9128AF870A24}"/>
                  </a:ext>
                </a:extLst>
              </p14:cNvPr>
              <p14:cNvContentPartPr/>
              <p14:nvPr/>
            </p14:nvContentPartPr>
            <p14:xfrm>
              <a:off x="8241354" y="1643102"/>
              <a:ext cx="771480" cy="330480"/>
            </p14:xfrm>
          </p:contentPart>
        </mc:Choice>
        <mc:Fallback>
          <p:pic>
            <p:nvPicPr>
              <p:cNvPr id="11" name="Encre 10">
                <a:extLst>
                  <a:ext uri="{FF2B5EF4-FFF2-40B4-BE49-F238E27FC236}">
                    <a16:creationId xmlns:a16="http://schemas.microsoft.com/office/drawing/2014/main" id="{9384D246-CF07-46E7-90BB-9128AF870A2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232354" y="1634462"/>
                <a:ext cx="789120" cy="348120"/>
              </a:xfrm>
              <a:prstGeom prst="rect">
                <a:avLst/>
              </a:prstGeom>
            </p:spPr>
          </p:pic>
        </mc:Fallback>
      </mc:AlternateContent>
      <p:pic>
        <p:nvPicPr>
          <p:cNvPr id="14" name="Image 13">
            <a:extLst>
              <a:ext uri="{FF2B5EF4-FFF2-40B4-BE49-F238E27FC236}">
                <a16:creationId xmlns:a16="http://schemas.microsoft.com/office/drawing/2014/main" id="{140F25B1-5C8D-454F-978D-E6C30E9D43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59972" y="3620759"/>
            <a:ext cx="6163356" cy="3009035"/>
          </a:xfrm>
          <a:prstGeom prst="rect">
            <a:avLst/>
          </a:prstGeom>
        </p:spPr>
      </p:pic>
      <p:grpSp>
        <p:nvGrpSpPr>
          <p:cNvPr id="17" name="Groupe 16">
            <a:extLst>
              <a:ext uri="{FF2B5EF4-FFF2-40B4-BE49-F238E27FC236}">
                <a16:creationId xmlns:a16="http://schemas.microsoft.com/office/drawing/2014/main" id="{519B49C1-F811-4E2D-B7F7-3E4A29C8CA39}"/>
              </a:ext>
            </a:extLst>
          </p:cNvPr>
          <p:cNvGrpSpPr/>
          <p:nvPr/>
        </p:nvGrpSpPr>
        <p:grpSpPr>
          <a:xfrm>
            <a:off x="7985034" y="1956662"/>
            <a:ext cx="452160" cy="1625760"/>
            <a:chOff x="7985034" y="1956662"/>
            <a:chExt cx="452160" cy="1625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5" name="Encre 14">
                  <a:extLst>
                    <a:ext uri="{FF2B5EF4-FFF2-40B4-BE49-F238E27FC236}">
                      <a16:creationId xmlns:a16="http://schemas.microsoft.com/office/drawing/2014/main" id="{E030C32B-C243-451F-8C37-25E12E6BBF82}"/>
                    </a:ext>
                  </a:extLst>
                </p14:cNvPr>
                <p14:cNvContentPartPr/>
                <p14:nvPr/>
              </p14:nvContentPartPr>
              <p14:xfrm>
                <a:off x="7985034" y="1956662"/>
                <a:ext cx="415080" cy="1536480"/>
              </p14:xfrm>
            </p:contentPart>
          </mc:Choice>
          <mc:Fallback>
            <p:pic>
              <p:nvPicPr>
                <p:cNvPr id="15" name="Encre 14">
                  <a:extLst>
                    <a:ext uri="{FF2B5EF4-FFF2-40B4-BE49-F238E27FC236}">
                      <a16:creationId xmlns:a16="http://schemas.microsoft.com/office/drawing/2014/main" id="{E030C32B-C243-451F-8C37-25E12E6BBF82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976034" y="1948022"/>
                  <a:ext cx="432720" cy="155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6" name="Encre 15">
                  <a:extLst>
                    <a:ext uri="{FF2B5EF4-FFF2-40B4-BE49-F238E27FC236}">
                      <a16:creationId xmlns:a16="http://schemas.microsoft.com/office/drawing/2014/main" id="{91AB2191-1FF8-4228-8B36-F821C53710C7}"/>
                    </a:ext>
                  </a:extLst>
                </p14:cNvPr>
                <p14:cNvContentPartPr/>
                <p14:nvPr/>
              </p14:nvContentPartPr>
              <p14:xfrm>
                <a:off x="8181954" y="3380102"/>
                <a:ext cx="255240" cy="202320"/>
              </p14:xfrm>
            </p:contentPart>
          </mc:Choice>
          <mc:Fallback>
            <p:pic>
              <p:nvPicPr>
                <p:cNvPr id="16" name="Encre 15">
                  <a:extLst>
                    <a:ext uri="{FF2B5EF4-FFF2-40B4-BE49-F238E27FC236}">
                      <a16:creationId xmlns:a16="http://schemas.microsoft.com/office/drawing/2014/main" id="{91AB2191-1FF8-4228-8B36-F821C53710C7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172954" y="3371462"/>
                  <a:ext cx="272880" cy="21996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20" name="Image 19">
            <a:extLst>
              <a:ext uri="{FF2B5EF4-FFF2-40B4-BE49-F238E27FC236}">
                <a16:creationId xmlns:a16="http://schemas.microsoft.com/office/drawing/2014/main" id="{D34E9246-8A83-4A0E-9F56-20977410467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04686" y="4614067"/>
            <a:ext cx="4584607" cy="416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845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94000">
              <a:schemeClr val="accent1">
                <a:lumMod val="5000"/>
                <a:lumOff val="95000"/>
              </a:schemeClr>
            </a:gs>
            <a:gs pos="95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7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30BCE4-9C13-4355-93BC-2CDE11986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000" u="sng" dirty="0">
                <a:solidFill>
                  <a:schemeClr val="accent1"/>
                </a:solidFill>
              </a:rPr>
              <a:t>Partenaires :</a:t>
            </a:r>
            <a:r>
              <a:rPr lang="fr-FR" sz="6000" dirty="0">
                <a:solidFill>
                  <a:schemeClr val="accent1"/>
                </a:solidFill>
              </a:rPr>
              <a:t>              </a:t>
            </a:r>
            <a:r>
              <a:rPr lang="fr-FR" sz="6000" u="sng" dirty="0">
                <a:solidFill>
                  <a:schemeClr val="accent1"/>
                </a:solidFill>
              </a:rPr>
              <a:t>Cibles :</a:t>
            </a:r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9D320C1D-4EE7-425C-9149-959F0F868D1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442319"/>
            <a:ext cx="2352675" cy="1235155"/>
          </a:xfrm>
        </p:spPr>
      </p:pic>
      <p:pic>
        <p:nvPicPr>
          <p:cNvPr id="10" name="Espace réservé du contenu 9">
            <a:extLst>
              <a:ext uri="{FF2B5EF4-FFF2-40B4-BE49-F238E27FC236}">
                <a16:creationId xmlns:a16="http://schemas.microsoft.com/office/drawing/2014/main" id="{6D9F9178-C6C9-49D9-8C53-5A0E95421A4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920829"/>
            <a:ext cx="3049133" cy="1524567"/>
          </a:xfr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954747F3-F60B-4010-AAFB-AC28CAF305C7}"/>
              </a:ext>
            </a:extLst>
          </p:cNvPr>
          <p:cNvSpPr txBox="1"/>
          <p:nvPr/>
        </p:nvSpPr>
        <p:spPr>
          <a:xfrm>
            <a:off x="6298567" y="2305615"/>
            <a:ext cx="453136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2800" dirty="0">
                <a:solidFill>
                  <a:schemeClr val="accent1">
                    <a:lumMod val="75000"/>
                  </a:schemeClr>
                </a:solidFill>
              </a:rPr>
              <a:t>Etudiants des sites </a:t>
            </a:r>
            <a:r>
              <a:rPr lang="fr-FR" sz="2800" dirty="0" err="1">
                <a:solidFill>
                  <a:schemeClr val="accent1">
                    <a:lumMod val="75000"/>
                  </a:schemeClr>
                </a:solidFill>
              </a:rPr>
              <a:t>Ephec</a:t>
            </a:r>
            <a:r>
              <a:rPr lang="fr-FR" sz="2800" dirty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fr-FR" sz="2800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2800" dirty="0">
                <a:solidFill>
                  <a:schemeClr val="accent1">
                    <a:lumMod val="75000"/>
                  </a:schemeClr>
                </a:solidFill>
              </a:rPr>
              <a:t>Personnel des sites </a:t>
            </a:r>
            <a:r>
              <a:rPr lang="fr-FR" sz="2800" dirty="0" err="1">
                <a:solidFill>
                  <a:schemeClr val="accent1">
                    <a:lumMod val="75000"/>
                  </a:schemeClr>
                </a:solidFill>
              </a:rPr>
              <a:t>Ephec</a:t>
            </a:r>
            <a:r>
              <a:rPr lang="fr-FR" sz="2800" dirty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fr-FR" sz="2800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fr-FR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2238219B-3766-4FE9-AA9C-7C3DF4E40F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511" y="4688752"/>
            <a:ext cx="1940695" cy="1846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449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94000">
              <a:schemeClr val="accent1">
                <a:lumMod val="5000"/>
                <a:lumOff val="95000"/>
              </a:schemeClr>
            </a:gs>
            <a:gs pos="95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7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30BCE4-9C13-4355-93BC-2CDE11986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11301984" cy="1141200"/>
          </a:xfrm>
        </p:spPr>
        <p:txBody>
          <a:bodyPr>
            <a:normAutofit/>
          </a:bodyPr>
          <a:lstStyle/>
          <a:p>
            <a:r>
              <a:rPr lang="fr-FR" sz="5400" u="sng" dirty="0">
                <a:solidFill>
                  <a:schemeClr val="accent1">
                    <a:lumMod val="75000"/>
                  </a:schemeClr>
                </a:solidFill>
              </a:rPr>
              <a:t>Vision sur le long terme :</a:t>
            </a: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C0B6DB87-F1AC-42AC-A7B3-83C64DB9A5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8055" y="1133231"/>
            <a:ext cx="11429619" cy="5429494"/>
          </a:xfrm>
        </p:spPr>
        <p:txBody>
          <a:bodyPr/>
          <a:lstStyle/>
          <a:p>
            <a:endParaRPr lang="fr-FR" dirty="0">
              <a:solidFill>
                <a:schemeClr val="accent1">
                  <a:lumMod val="75000"/>
                  <a:alpha val="55000"/>
                </a:schemeClr>
              </a:solidFill>
            </a:endParaRPr>
          </a:p>
          <a:p>
            <a:r>
              <a:rPr lang="fr-FR" dirty="0">
                <a:solidFill>
                  <a:schemeClr val="accent1">
                    <a:lumMod val="75000"/>
                    <a:alpha val="55000"/>
                  </a:schemeClr>
                </a:solidFill>
              </a:rPr>
              <a:t>Plus nombreux partenariats. </a:t>
            </a:r>
          </a:p>
          <a:p>
            <a:r>
              <a:rPr lang="fr-FR" dirty="0">
                <a:solidFill>
                  <a:schemeClr val="accent1">
                    <a:lumMod val="75000"/>
                    <a:alpha val="55000"/>
                  </a:schemeClr>
                </a:solidFill>
              </a:rPr>
              <a:t>Application plus ergonomique.</a:t>
            </a:r>
          </a:p>
          <a:p>
            <a:r>
              <a:rPr lang="fr-FR" dirty="0">
                <a:solidFill>
                  <a:schemeClr val="accent1">
                    <a:lumMod val="75000"/>
                    <a:alpha val="55000"/>
                  </a:schemeClr>
                </a:solidFill>
              </a:rPr>
              <a:t>Elargir l’utilisation à tout établissement scolaire.</a:t>
            </a:r>
          </a:p>
          <a:p>
            <a:r>
              <a:rPr lang="fr-FR" dirty="0">
                <a:solidFill>
                  <a:schemeClr val="accent1">
                    <a:lumMod val="75000"/>
                    <a:alpha val="55000"/>
                  </a:schemeClr>
                </a:solidFill>
              </a:rPr>
              <a:t>Place de parking « J’te Conduis » pour les conducteurs faisant le covoiturage</a:t>
            </a:r>
          </a:p>
          <a:p>
            <a:r>
              <a:rPr lang="fr-FR" dirty="0">
                <a:solidFill>
                  <a:schemeClr val="accent1">
                    <a:lumMod val="75000"/>
                    <a:alpha val="55000"/>
                  </a:schemeClr>
                </a:solidFill>
              </a:rPr>
              <a:t>Politique de protection des données avancée des utilisateurs (RGPD).</a:t>
            </a:r>
          </a:p>
          <a:p>
            <a:r>
              <a:rPr lang="fr-FR" dirty="0">
                <a:solidFill>
                  <a:schemeClr val="accent1">
                    <a:lumMod val="75000"/>
                    <a:alpha val="55000"/>
                  </a:schemeClr>
                </a:solidFill>
              </a:rPr>
              <a:t>Gestion des comptes.</a:t>
            </a:r>
          </a:p>
          <a:p>
            <a:r>
              <a:rPr lang="fr-FR" dirty="0">
                <a:solidFill>
                  <a:schemeClr val="accent1">
                    <a:lumMod val="75000"/>
                    <a:alpha val="55000"/>
                  </a:schemeClr>
                </a:solidFill>
              </a:rPr>
              <a:t>Et bien plus…</a:t>
            </a:r>
          </a:p>
          <a:p>
            <a:endParaRPr lang="fr-FR" dirty="0">
              <a:solidFill>
                <a:schemeClr val="accent1">
                  <a:lumMod val="75000"/>
                  <a:alpha val="5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5935736"/>
      </p:ext>
    </p:extLst>
  </p:cSld>
  <p:clrMapOvr>
    <a:masterClrMapping/>
  </p:clrMapOvr>
</p:sld>
</file>

<file path=ppt/theme/theme1.xml><?xml version="1.0" encoding="utf-8"?>
<a:theme xmlns:a="http://schemas.openxmlformats.org/drawingml/2006/main" name="ThinLineVTI">
  <a:themeElements>
    <a:clrScheme name="AnalogousFromRegularSeedRightStep">
      <a:dk1>
        <a:srgbClr val="000000"/>
      </a:dk1>
      <a:lt1>
        <a:srgbClr val="FFFFFF"/>
      </a:lt1>
      <a:dk2>
        <a:srgbClr val="321C1C"/>
      </a:dk2>
      <a:lt2>
        <a:srgbClr val="F3F0F3"/>
      </a:lt2>
      <a:accent1>
        <a:srgbClr val="2AB83A"/>
      </a:accent1>
      <a:accent2>
        <a:srgbClr val="1EB76E"/>
      </a:accent2>
      <a:accent3>
        <a:srgbClr val="29B4AC"/>
      </a:accent3>
      <a:accent4>
        <a:srgbClr val="218ECB"/>
      </a:accent4>
      <a:accent5>
        <a:srgbClr val="3359DD"/>
      </a:accent5>
      <a:accent6>
        <a:srgbClr val="4F30CF"/>
      </a:accent6>
      <a:hlink>
        <a:srgbClr val="BF3FB0"/>
      </a:hlink>
      <a:folHlink>
        <a:srgbClr val="7F7F7F"/>
      </a:folHlink>
    </a:clrScheme>
    <a:fontScheme name="Custom 3">
      <a:majorFont>
        <a:latin typeface="Bell MT"/>
        <a:ea typeface=""/>
        <a:cs typeface=""/>
      </a:majorFont>
      <a:minorFont>
        <a:latin typeface="Bell MT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inLineVTI" id="{DA2A884B-D36C-4F63-9FE8-3C89F2B99A40}" vid="{62C1F77B-42AE-47B9-869B-5CE48C8ED84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C790A19530E1142AF8CCA91220934FC" ma:contentTypeVersion="10" ma:contentTypeDescription="Crée un document." ma:contentTypeScope="" ma:versionID="303b64be602e71b2b086e6578e73979f">
  <xsd:schema xmlns:xsd="http://www.w3.org/2001/XMLSchema" xmlns:xs="http://www.w3.org/2001/XMLSchema" xmlns:p="http://schemas.microsoft.com/office/2006/metadata/properties" xmlns:ns3="6bfa4900-50a6-47d7-ab9f-eddf58d6ca76" targetNamespace="http://schemas.microsoft.com/office/2006/metadata/properties" ma:root="true" ma:fieldsID="b8018fad44e8f7fa0bda855c49ed9bde" ns3:_="">
    <xsd:import namespace="6bfa4900-50a6-47d7-ab9f-eddf58d6ca7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LengthInSeconds" minOccurs="0"/>
                <xsd:element ref="ns3:MediaServiceOCR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bfa4900-50a6-47d7-ab9f-eddf58d6ca7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108D367-8BDD-4750-895D-34C6A51B663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200BEB0-BF18-49DA-8396-7A5BC6129D17}">
  <ds:schemaRefs>
    <ds:schemaRef ds:uri="http://schemas.microsoft.com/office/2006/metadata/properties"/>
    <ds:schemaRef ds:uri="http://www.w3.org/XML/1998/namespace"/>
    <ds:schemaRef ds:uri="6bfa4900-50a6-47d7-ab9f-eddf58d6ca76"/>
    <ds:schemaRef ds:uri="http://purl.org/dc/dcmitype/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4BE5CA94-2005-4A41-98E0-9A62D1C3B23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bfa4900-50a6-47d7-ab9f-eddf58d6ca7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614</TotalTime>
  <Words>97</Words>
  <Application>Microsoft Office PowerPoint</Application>
  <PresentationFormat>Grand écran</PresentationFormat>
  <Paragraphs>19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1" baseType="lpstr">
      <vt:lpstr>Arial</vt:lpstr>
      <vt:lpstr>Arial </vt:lpstr>
      <vt:lpstr>Bell MT</vt:lpstr>
      <vt:lpstr>Calibri Light</vt:lpstr>
      <vt:lpstr>Wingdings</vt:lpstr>
      <vt:lpstr>ThinLineVTI</vt:lpstr>
      <vt:lpstr>Projet : « J’te Conduis »</vt:lpstr>
      <vt:lpstr>Présentation PowerPoint</vt:lpstr>
      <vt:lpstr>Fonctionnalités originales :</vt:lpstr>
      <vt:lpstr>Partenaires :              Cibles :</vt:lpstr>
      <vt:lpstr>Vision sur le long terme 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: « J’te Conduis »</dc:title>
  <dc:creator>MOENS PENNEWAERT Antoine</dc:creator>
  <cp:lastModifiedBy>MOENS PENNEWAERT Antoine</cp:lastModifiedBy>
  <cp:revision>8</cp:revision>
  <dcterms:created xsi:type="dcterms:W3CDTF">2021-10-30T12:18:49Z</dcterms:created>
  <dcterms:modified xsi:type="dcterms:W3CDTF">2021-10-31T12:44:05Z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0x0101003C790A19530E1142AF8CCA91220934FC</vt:lpwstr>
  </property>
</Properties>
</file>