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31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CAC3D-0026-46BA-96EB-ACD190A0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i="0" dirty="0"/>
              <a:t>Projet : </a:t>
            </a:r>
            <a:r>
              <a:rPr lang="fr-FR" dirty="0"/>
              <a:t>« J’te Conduis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082ECD-CD7F-488B-92D9-2864CA98C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70000" lnSpcReduction="20000"/>
          </a:bodyPr>
          <a:lstStyle/>
          <a:p>
            <a:r>
              <a:rPr lang="fr-FR" sz="4400" dirty="0"/>
              <a:t>Moens P. Antoine, Riquet Tommy, </a:t>
            </a:r>
            <a:r>
              <a:rPr lang="fr-FR" sz="4400" dirty="0" err="1"/>
              <a:t>Keurvels</a:t>
            </a:r>
            <a:r>
              <a:rPr lang="fr-FR" sz="4400" dirty="0"/>
              <a:t> Kevin, Mounir </a:t>
            </a:r>
            <a:r>
              <a:rPr lang="fr-FR" sz="4400" dirty="0" err="1"/>
              <a:t>Jebbari</a:t>
            </a:r>
            <a:endParaRPr lang="fr-FR" sz="4400" dirty="0"/>
          </a:p>
        </p:txBody>
      </p:sp>
      <p:pic>
        <p:nvPicPr>
          <p:cNvPr id="4" name="Picture 3" descr="Flèche vers la droite">
            <a:extLst>
              <a:ext uri="{FF2B5EF4-FFF2-40B4-BE49-F238E27FC236}">
                <a16:creationId xmlns:a16="http://schemas.microsoft.com/office/drawing/2014/main" id="{49C2F8CA-B104-4658-815A-15239F94F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3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EC5B53-EAAB-4419-BA5F-7CEDB59B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47" y="362838"/>
            <a:ext cx="2095238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u="sng" dirty="0">
                <a:solidFill>
                  <a:schemeClr val="accent1"/>
                </a:solidFill>
              </a:rPr>
              <a:t>Vision sur le long terme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E82BA-C797-4C94-B32A-D2FFB962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4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1536" cy="1141200"/>
          </a:xfrm>
        </p:spPr>
        <p:txBody>
          <a:bodyPr>
            <a:normAutofit/>
          </a:bodyPr>
          <a:lstStyle/>
          <a:p>
            <a:endParaRPr lang="fr-FR" sz="6000" u="sng" dirty="0">
              <a:solidFill>
                <a:schemeClr val="accent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C61D14-8B14-45F8-91D7-6AE5CB0E5D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0185640-A4D7-4002-AD1D-30C9E4EE8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67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u="sng" dirty="0">
                <a:solidFill>
                  <a:schemeClr val="accent1"/>
                </a:solidFill>
              </a:rPr>
              <a:t>Vision sur le long terme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E82BA-C797-4C94-B32A-D2FFB962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8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u="sng" dirty="0">
                <a:solidFill>
                  <a:schemeClr val="accent1"/>
                </a:solidFill>
              </a:rPr>
              <a:t>Vision sur le long terme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E82BA-C797-4C94-B32A-D2FFB962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3F0F3"/>
      </a:lt2>
      <a:accent1>
        <a:srgbClr val="2AB83A"/>
      </a:accent1>
      <a:accent2>
        <a:srgbClr val="1EB76E"/>
      </a:accent2>
      <a:accent3>
        <a:srgbClr val="29B4AC"/>
      </a:accent3>
      <a:accent4>
        <a:srgbClr val="218ECB"/>
      </a:accent4>
      <a:accent5>
        <a:srgbClr val="3359DD"/>
      </a:accent5>
      <a:accent6>
        <a:srgbClr val="4F30CF"/>
      </a:accent6>
      <a:hlink>
        <a:srgbClr val="BF3FB0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790A19530E1142AF8CCA91220934FC" ma:contentTypeVersion="10" ma:contentTypeDescription="Crée un document." ma:contentTypeScope="" ma:versionID="303b64be602e71b2b086e6578e73979f">
  <xsd:schema xmlns:xsd="http://www.w3.org/2001/XMLSchema" xmlns:xs="http://www.w3.org/2001/XMLSchema" xmlns:p="http://schemas.microsoft.com/office/2006/metadata/properties" xmlns:ns3="6bfa4900-50a6-47d7-ab9f-eddf58d6ca76" targetNamespace="http://schemas.microsoft.com/office/2006/metadata/properties" ma:root="true" ma:fieldsID="b8018fad44e8f7fa0bda855c49ed9bde" ns3:_="">
    <xsd:import namespace="6bfa4900-50a6-47d7-ab9f-eddf58d6ca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a4900-50a6-47d7-ab9f-eddf58d6c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00BEB0-BF18-49DA-8396-7A5BC6129D17}">
  <ds:schemaRefs>
    <ds:schemaRef ds:uri="http://schemas.microsoft.com/office/2006/metadata/properties"/>
    <ds:schemaRef ds:uri="http://www.w3.org/XML/1998/namespace"/>
    <ds:schemaRef ds:uri="6bfa4900-50a6-47d7-ab9f-eddf58d6ca7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08D367-8BDD-4750-895D-34C6A51B66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5CA94-2005-4A41-98E0-9A62D1C3B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a4900-50a6-47d7-ab9f-eddf58d6ca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37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Bell MT</vt:lpstr>
      <vt:lpstr>Calibri Light</vt:lpstr>
      <vt:lpstr>ThinLineVTI</vt:lpstr>
      <vt:lpstr>Projet : « J’te Conduis »</vt:lpstr>
      <vt:lpstr>Vision sur le long terme :</vt:lpstr>
      <vt:lpstr>Présentation PowerPoint</vt:lpstr>
      <vt:lpstr>Vision sur le long terme :</vt:lpstr>
      <vt:lpstr>Vision sur le long terme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« J’te Conduis »</dc:title>
  <dc:creator>MOENS PENNEWAERT Antoine</dc:creator>
  <cp:lastModifiedBy>MOENS PENNEWAERT Antoine</cp:lastModifiedBy>
  <cp:revision>1</cp:revision>
  <dcterms:created xsi:type="dcterms:W3CDTF">2021-10-30T12:18:49Z</dcterms:created>
  <dcterms:modified xsi:type="dcterms:W3CDTF">2021-10-30T15:39:44Z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0x0101003C790A19530E1142AF8CCA91220934FC</vt:lpwstr>
  </property>
</Properties>
</file>