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303" r:id="rId4"/>
    <p:sldId id="304" r:id="rId5"/>
    <p:sldId id="306" r:id="rId6"/>
    <p:sldId id="282" r:id="rId7"/>
    <p:sldId id="280" r:id="rId8"/>
    <p:sldId id="281" r:id="rId9"/>
    <p:sldId id="283" r:id="rId10"/>
    <p:sldId id="279" r:id="rId11"/>
    <p:sldId id="292" r:id="rId12"/>
    <p:sldId id="284" r:id="rId13"/>
    <p:sldId id="294" r:id="rId14"/>
    <p:sldId id="285" r:id="rId15"/>
    <p:sldId id="295" r:id="rId16"/>
    <p:sldId id="312" r:id="rId17"/>
    <p:sldId id="301" r:id="rId18"/>
    <p:sldId id="307" r:id="rId19"/>
    <p:sldId id="302" r:id="rId20"/>
    <p:sldId id="309" r:id="rId21"/>
    <p:sldId id="311" r:id="rId22"/>
    <p:sldId id="286" r:id="rId23"/>
    <p:sldId id="308" r:id="rId24"/>
    <p:sldId id="287" r:id="rId25"/>
    <p:sldId id="288" r:id="rId26"/>
    <p:sldId id="297" r:id="rId27"/>
    <p:sldId id="290" r:id="rId28"/>
    <p:sldId id="291"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DE16D8-2E7A-42EF-ADE6-EC360DCBA433}" v="97" dt="2021-06-28T19:04:57.44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5" autoAdjust="0"/>
    <p:restoredTop sz="94679"/>
  </p:normalViewPr>
  <p:slideViewPr>
    <p:cSldViewPr snapToGrid="0">
      <p:cViewPr varScale="1">
        <p:scale>
          <a:sx n="82" d="100"/>
          <a:sy n="82" d="100"/>
        </p:scale>
        <p:origin x="48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VERA LOOR TOMMY FRANYS" userId="bdb7316f-0a2d-41f5-95e7-403701dead56" providerId="ADAL" clId="{EFDE16D8-2E7A-42EF-ADE6-EC360DCBA433}"/>
    <pc:docChg chg="undo custSel addSld delSld modSld sldOrd">
      <pc:chgData name="RIVERA LOOR TOMMY FRANYS" userId="bdb7316f-0a2d-41f5-95e7-403701dead56" providerId="ADAL" clId="{EFDE16D8-2E7A-42EF-ADE6-EC360DCBA433}" dt="2021-06-28T19:05:51.295" v="3223" actId="404"/>
      <pc:docMkLst>
        <pc:docMk/>
      </pc:docMkLst>
      <pc:sldChg chg="modSp mod">
        <pc:chgData name="RIVERA LOOR TOMMY FRANYS" userId="bdb7316f-0a2d-41f5-95e7-403701dead56" providerId="ADAL" clId="{EFDE16D8-2E7A-42EF-ADE6-EC360DCBA433}" dt="2021-06-24T07:59:52.260" v="462" actId="20577"/>
        <pc:sldMkLst>
          <pc:docMk/>
          <pc:sldMk cId="2406273178" sldId="256"/>
        </pc:sldMkLst>
        <pc:spChg chg="mod">
          <ac:chgData name="RIVERA LOOR TOMMY FRANYS" userId="bdb7316f-0a2d-41f5-95e7-403701dead56" providerId="ADAL" clId="{EFDE16D8-2E7A-42EF-ADE6-EC360DCBA433}" dt="2021-06-16T04:27:15.744" v="102" actId="20577"/>
          <ac:spMkLst>
            <pc:docMk/>
            <pc:sldMk cId="2406273178" sldId="256"/>
            <ac:spMk id="2" creationId="{354612C6-2A7F-4A22-BD3F-2DB6AC4B0276}"/>
          </ac:spMkLst>
        </pc:spChg>
        <pc:spChg chg="mod">
          <ac:chgData name="RIVERA LOOR TOMMY FRANYS" userId="bdb7316f-0a2d-41f5-95e7-403701dead56" providerId="ADAL" clId="{EFDE16D8-2E7A-42EF-ADE6-EC360DCBA433}" dt="2021-06-24T07:59:27.276" v="424" actId="20577"/>
          <ac:spMkLst>
            <pc:docMk/>
            <pc:sldMk cId="2406273178" sldId="256"/>
            <ac:spMk id="5" creationId="{B0CCDFE1-D500-436B-9F87-C06385D7EDFE}"/>
          </ac:spMkLst>
        </pc:spChg>
        <pc:spChg chg="mod">
          <ac:chgData name="RIVERA LOOR TOMMY FRANYS" userId="bdb7316f-0a2d-41f5-95e7-403701dead56" providerId="ADAL" clId="{EFDE16D8-2E7A-42EF-ADE6-EC360DCBA433}" dt="2021-06-24T07:59:52.260" v="462" actId="20577"/>
          <ac:spMkLst>
            <pc:docMk/>
            <pc:sldMk cId="2406273178" sldId="256"/>
            <ac:spMk id="6" creationId="{8BA8465E-0F28-4E28-83C0-F769920DE515}"/>
          </ac:spMkLst>
        </pc:spChg>
      </pc:sldChg>
      <pc:sldChg chg="modSp mod">
        <pc:chgData name="RIVERA LOOR TOMMY FRANYS" userId="bdb7316f-0a2d-41f5-95e7-403701dead56" providerId="ADAL" clId="{EFDE16D8-2E7A-42EF-ADE6-EC360DCBA433}" dt="2021-06-28T19:04:50.670" v="3186" actId="20577"/>
        <pc:sldMkLst>
          <pc:docMk/>
          <pc:sldMk cId="1891913812" sldId="258"/>
        </pc:sldMkLst>
        <pc:spChg chg="mod">
          <ac:chgData name="RIVERA LOOR TOMMY FRANYS" userId="bdb7316f-0a2d-41f5-95e7-403701dead56" providerId="ADAL" clId="{EFDE16D8-2E7A-42EF-ADE6-EC360DCBA433}" dt="2021-06-28T19:04:50.670" v="3186" actId="20577"/>
          <ac:spMkLst>
            <pc:docMk/>
            <pc:sldMk cId="1891913812" sldId="258"/>
            <ac:spMk id="3" creationId="{9D28A475-0C82-4684-8B0A-14852855ED58}"/>
          </ac:spMkLst>
        </pc:spChg>
      </pc:sldChg>
      <pc:sldChg chg="addSp delSp modSp mod">
        <pc:chgData name="RIVERA LOOR TOMMY FRANYS" userId="bdb7316f-0a2d-41f5-95e7-403701dead56" providerId="ADAL" clId="{EFDE16D8-2E7A-42EF-ADE6-EC360DCBA433}" dt="2021-06-26T08:32:25.650" v="607" actId="1076"/>
        <pc:sldMkLst>
          <pc:docMk/>
          <pc:sldMk cId="1078437671" sldId="279"/>
        </pc:sldMkLst>
        <pc:picChg chg="add mod">
          <ac:chgData name="RIVERA LOOR TOMMY FRANYS" userId="bdb7316f-0a2d-41f5-95e7-403701dead56" providerId="ADAL" clId="{EFDE16D8-2E7A-42EF-ADE6-EC360DCBA433}" dt="2021-06-26T08:31:06.972" v="595" actId="14100"/>
          <ac:picMkLst>
            <pc:docMk/>
            <pc:sldMk cId="1078437671" sldId="279"/>
            <ac:picMk id="4" creationId="{4839DA02-F45F-4AE3-83F0-248EB53BAE84}"/>
          </ac:picMkLst>
        </pc:picChg>
        <pc:picChg chg="add del">
          <ac:chgData name="RIVERA LOOR TOMMY FRANYS" userId="bdb7316f-0a2d-41f5-95e7-403701dead56" providerId="ADAL" clId="{EFDE16D8-2E7A-42EF-ADE6-EC360DCBA433}" dt="2021-06-26T08:25:11.273" v="564" actId="478"/>
          <ac:picMkLst>
            <pc:docMk/>
            <pc:sldMk cId="1078437671" sldId="279"/>
            <ac:picMk id="7" creationId="{6370C13D-2FA2-D948-871C-6BFAE4BF48B4}"/>
          </ac:picMkLst>
        </pc:picChg>
        <pc:picChg chg="add del mod">
          <ac:chgData name="RIVERA LOOR TOMMY FRANYS" userId="bdb7316f-0a2d-41f5-95e7-403701dead56" providerId="ADAL" clId="{EFDE16D8-2E7A-42EF-ADE6-EC360DCBA433}" dt="2021-06-26T08:25:12.091" v="566" actId="478"/>
          <ac:picMkLst>
            <pc:docMk/>
            <pc:sldMk cId="1078437671" sldId="279"/>
            <ac:picMk id="8" creationId="{E22E77BB-8FBF-EE42-94FC-E0A5F421CF67}"/>
          </ac:picMkLst>
        </pc:picChg>
        <pc:picChg chg="add mod">
          <ac:chgData name="RIVERA LOOR TOMMY FRANYS" userId="bdb7316f-0a2d-41f5-95e7-403701dead56" providerId="ADAL" clId="{EFDE16D8-2E7A-42EF-ADE6-EC360DCBA433}" dt="2021-06-26T08:31:12.556" v="598" actId="1076"/>
          <ac:picMkLst>
            <pc:docMk/>
            <pc:sldMk cId="1078437671" sldId="279"/>
            <ac:picMk id="9" creationId="{9491A7F6-01D2-42BE-8C37-DFC375495429}"/>
          </ac:picMkLst>
        </pc:picChg>
        <pc:picChg chg="add mod">
          <ac:chgData name="RIVERA LOOR TOMMY FRANYS" userId="bdb7316f-0a2d-41f5-95e7-403701dead56" providerId="ADAL" clId="{EFDE16D8-2E7A-42EF-ADE6-EC360DCBA433}" dt="2021-06-26T08:31:51.515" v="603" actId="1076"/>
          <ac:picMkLst>
            <pc:docMk/>
            <pc:sldMk cId="1078437671" sldId="279"/>
            <ac:picMk id="11" creationId="{CD2CF48D-A0BA-456E-88DB-50C5718D14B0}"/>
          </ac:picMkLst>
        </pc:picChg>
        <pc:picChg chg="add mod">
          <ac:chgData name="RIVERA LOOR TOMMY FRANYS" userId="bdb7316f-0a2d-41f5-95e7-403701dead56" providerId="ADAL" clId="{EFDE16D8-2E7A-42EF-ADE6-EC360DCBA433}" dt="2021-06-26T08:32:25.650" v="607" actId="1076"/>
          <ac:picMkLst>
            <pc:docMk/>
            <pc:sldMk cId="1078437671" sldId="279"/>
            <ac:picMk id="13" creationId="{97BD8FAB-9637-4AEF-BE45-C0094A5F6437}"/>
          </ac:picMkLst>
        </pc:picChg>
      </pc:sldChg>
      <pc:sldChg chg="addSp delSp modSp mod">
        <pc:chgData name="RIVERA LOOR TOMMY FRANYS" userId="bdb7316f-0a2d-41f5-95e7-403701dead56" providerId="ADAL" clId="{EFDE16D8-2E7A-42EF-ADE6-EC360DCBA433}" dt="2021-06-26T07:46:44.278" v="525" actId="1076"/>
        <pc:sldMkLst>
          <pc:docMk/>
          <pc:sldMk cId="4257883093" sldId="280"/>
        </pc:sldMkLst>
        <pc:picChg chg="add del mod">
          <ac:chgData name="RIVERA LOOR TOMMY FRANYS" userId="bdb7316f-0a2d-41f5-95e7-403701dead56" providerId="ADAL" clId="{EFDE16D8-2E7A-42EF-ADE6-EC360DCBA433}" dt="2021-06-26T07:41:42.013" v="509" actId="478"/>
          <ac:picMkLst>
            <pc:docMk/>
            <pc:sldMk cId="4257883093" sldId="280"/>
            <ac:picMk id="4" creationId="{36661B4E-6F1B-4F69-B86C-60D4D53F27D3}"/>
          </ac:picMkLst>
        </pc:picChg>
        <pc:picChg chg="add del">
          <ac:chgData name="RIVERA LOOR TOMMY FRANYS" userId="bdb7316f-0a2d-41f5-95e7-403701dead56" providerId="ADAL" clId="{EFDE16D8-2E7A-42EF-ADE6-EC360DCBA433}" dt="2021-06-16T05:00:31.534" v="337" actId="21"/>
          <ac:picMkLst>
            <pc:docMk/>
            <pc:sldMk cId="4257883093" sldId="280"/>
            <ac:picMk id="4" creationId="{C20A9CAA-4A29-4D9D-BA48-A4EFEF7E685C}"/>
          </ac:picMkLst>
        </pc:picChg>
        <pc:picChg chg="add del mod">
          <ac:chgData name="RIVERA LOOR TOMMY FRANYS" userId="bdb7316f-0a2d-41f5-95e7-403701dead56" providerId="ADAL" clId="{EFDE16D8-2E7A-42EF-ADE6-EC360DCBA433}" dt="2021-06-26T07:46:32.265" v="522" actId="478"/>
          <ac:picMkLst>
            <pc:docMk/>
            <pc:sldMk cId="4257883093" sldId="280"/>
            <ac:picMk id="5" creationId="{76A2AD43-7DE2-4194-AB5D-AB8D8568BD78}"/>
          </ac:picMkLst>
        </pc:picChg>
        <pc:picChg chg="del">
          <ac:chgData name="RIVERA LOOR TOMMY FRANYS" userId="bdb7316f-0a2d-41f5-95e7-403701dead56" providerId="ADAL" clId="{EFDE16D8-2E7A-42EF-ADE6-EC360DCBA433}" dt="2021-06-16T04:41:29.985" v="317" actId="478"/>
          <ac:picMkLst>
            <pc:docMk/>
            <pc:sldMk cId="4257883093" sldId="280"/>
            <ac:picMk id="7" creationId="{FF10B1A0-8BB7-0E49-8CE0-D96ADEE0F196}"/>
          </ac:picMkLst>
        </pc:picChg>
        <pc:picChg chg="add del mod">
          <ac:chgData name="RIVERA LOOR TOMMY FRANYS" userId="bdb7316f-0a2d-41f5-95e7-403701dead56" providerId="ADAL" clId="{EFDE16D8-2E7A-42EF-ADE6-EC360DCBA433}" dt="2021-06-24T08:00:06.771" v="465" actId="478"/>
          <ac:picMkLst>
            <pc:docMk/>
            <pc:sldMk cId="4257883093" sldId="280"/>
            <ac:picMk id="8" creationId="{5BC2388E-4AA6-4C74-82C0-BDCEA61829AF}"/>
          </ac:picMkLst>
        </pc:picChg>
        <pc:picChg chg="add mod">
          <ac:chgData name="RIVERA LOOR TOMMY FRANYS" userId="bdb7316f-0a2d-41f5-95e7-403701dead56" providerId="ADAL" clId="{EFDE16D8-2E7A-42EF-ADE6-EC360DCBA433}" dt="2021-06-26T07:46:44.278" v="525" actId="1076"/>
          <ac:picMkLst>
            <pc:docMk/>
            <pc:sldMk cId="4257883093" sldId="280"/>
            <ac:picMk id="8" creationId="{F19B50E5-7ABA-4702-8C66-D465B1F2B239}"/>
          </ac:picMkLst>
        </pc:picChg>
      </pc:sldChg>
      <pc:sldChg chg="addSp delSp modSp mod">
        <pc:chgData name="RIVERA LOOR TOMMY FRANYS" userId="bdb7316f-0a2d-41f5-95e7-403701dead56" providerId="ADAL" clId="{EFDE16D8-2E7A-42EF-ADE6-EC360DCBA433}" dt="2021-06-26T07:48:08.869" v="535" actId="1076"/>
        <pc:sldMkLst>
          <pc:docMk/>
          <pc:sldMk cId="82131929" sldId="281"/>
        </pc:sldMkLst>
        <pc:picChg chg="add del">
          <ac:chgData name="RIVERA LOOR TOMMY FRANYS" userId="bdb7316f-0a2d-41f5-95e7-403701dead56" providerId="ADAL" clId="{EFDE16D8-2E7A-42EF-ADE6-EC360DCBA433}" dt="2021-06-16T05:11:37.676" v="345" actId="22"/>
          <ac:picMkLst>
            <pc:docMk/>
            <pc:sldMk cId="82131929" sldId="281"/>
            <ac:picMk id="4" creationId="{18E4FD67-7A3F-47BD-9530-01234DB4B1C4}"/>
          </ac:picMkLst>
        </pc:picChg>
        <pc:picChg chg="add del mod">
          <ac:chgData name="RIVERA LOOR TOMMY FRANYS" userId="bdb7316f-0a2d-41f5-95e7-403701dead56" providerId="ADAL" clId="{EFDE16D8-2E7A-42EF-ADE6-EC360DCBA433}" dt="2021-06-26T07:41:43.266" v="510" actId="478"/>
          <ac:picMkLst>
            <pc:docMk/>
            <pc:sldMk cId="82131929" sldId="281"/>
            <ac:picMk id="4" creationId="{47A47026-F728-4541-ACEE-8EF958B2468F}"/>
          </ac:picMkLst>
        </pc:picChg>
        <pc:picChg chg="add mod">
          <ac:chgData name="RIVERA LOOR TOMMY FRANYS" userId="bdb7316f-0a2d-41f5-95e7-403701dead56" providerId="ADAL" clId="{EFDE16D8-2E7A-42EF-ADE6-EC360DCBA433}" dt="2021-06-26T07:48:08.869" v="535" actId="1076"/>
          <ac:picMkLst>
            <pc:docMk/>
            <pc:sldMk cId="82131929" sldId="281"/>
            <ac:picMk id="5" creationId="{FF2A4088-591D-4D73-9059-F9509C1288B8}"/>
          </ac:picMkLst>
        </pc:picChg>
        <pc:picChg chg="del">
          <ac:chgData name="RIVERA LOOR TOMMY FRANYS" userId="bdb7316f-0a2d-41f5-95e7-403701dead56" providerId="ADAL" clId="{EFDE16D8-2E7A-42EF-ADE6-EC360DCBA433}" dt="2021-06-16T04:41:33.666" v="318" actId="478"/>
          <ac:picMkLst>
            <pc:docMk/>
            <pc:sldMk cId="82131929" sldId="281"/>
            <ac:picMk id="7" creationId="{AA833F75-A89A-154C-815B-E2FEC672082D}"/>
          </ac:picMkLst>
        </pc:picChg>
        <pc:picChg chg="add del mod modCrop">
          <ac:chgData name="RIVERA LOOR TOMMY FRANYS" userId="bdb7316f-0a2d-41f5-95e7-403701dead56" providerId="ADAL" clId="{EFDE16D8-2E7A-42EF-ADE6-EC360DCBA433}" dt="2021-06-24T08:14:17.900" v="481" actId="478"/>
          <ac:picMkLst>
            <pc:docMk/>
            <pc:sldMk cId="82131929" sldId="281"/>
            <ac:picMk id="8" creationId="{EF089D57-6521-4B26-B1BB-C2714E920B99}"/>
          </ac:picMkLst>
        </pc:picChg>
      </pc:sldChg>
      <pc:sldChg chg="addSp delSp modSp mod">
        <pc:chgData name="RIVERA LOOR TOMMY FRANYS" userId="bdb7316f-0a2d-41f5-95e7-403701dead56" providerId="ADAL" clId="{EFDE16D8-2E7A-42EF-ADE6-EC360DCBA433}" dt="2021-06-26T08:24:47.355" v="563" actId="1076"/>
        <pc:sldMkLst>
          <pc:docMk/>
          <pc:sldMk cId="549149079" sldId="282"/>
        </pc:sldMkLst>
        <pc:picChg chg="add del mod modCrop">
          <ac:chgData name="RIVERA LOOR TOMMY FRANYS" userId="bdb7316f-0a2d-41f5-95e7-403701dead56" providerId="ADAL" clId="{EFDE16D8-2E7A-42EF-ADE6-EC360DCBA433}" dt="2021-06-26T07:41:40.987" v="508" actId="478"/>
          <ac:picMkLst>
            <pc:docMk/>
            <pc:sldMk cId="549149079" sldId="282"/>
            <ac:picMk id="4" creationId="{91D7F3FC-F9A5-4839-ADAC-F4BAF16C279D}"/>
          </ac:picMkLst>
        </pc:picChg>
        <pc:picChg chg="add del mod modCrop">
          <ac:chgData name="RIVERA LOOR TOMMY FRANYS" userId="bdb7316f-0a2d-41f5-95e7-403701dead56" providerId="ADAL" clId="{EFDE16D8-2E7A-42EF-ADE6-EC360DCBA433}" dt="2021-06-16T04:44:40.127" v="327" actId="22"/>
          <ac:picMkLst>
            <pc:docMk/>
            <pc:sldMk cId="549149079" sldId="282"/>
            <ac:picMk id="4" creationId="{C441152F-E33E-49E0-A423-FA338A2A0DAE}"/>
          </ac:picMkLst>
        </pc:picChg>
        <pc:picChg chg="add del mod">
          <ac:chgData name="RIVERA LOOR TOMMY FRANYS" userId="bdb7316f-0a2d-41f5-95e7-403701dead56" providerId="ADAL" clId="{EFDE16D8-2E7A-42EF-ADE6-EC360DCBA433}" dt="2021-06-26T08:23:49.037" v="549" actId="478"/>
          <ac:picMkLst>
            <pc:docMk/>
            <pc:sldMk cId="549149079" sldId="282"/>
            <ac:picMk id="5" creationId="{EA47AEEC-EC73-47E2-99D2-06BFFBA89694}"/>
          </ac:picMkLst>
        </pc:picChg>
        <pc:picChg chg="add del mod">
          <ac:chgData name="RIVERA LOOR TOMMY FRANYS" userId="bdb7316f-0a2d-41f5-95e7-403701dead56" providerId="ADAL" clId="{EFDE16D8-2E7A-42EF-ADE6-EC360DCBA433}" dt="2021-06-24T08:11:12.971" v="471" actId="478"/>
          <ac:picMkLst>
            <pc:docMk/>
            <pc:sldMk cId="549149079" sldId="282"/>
            <ac:picMk id="6" creationId="{77EA4C58-5A65-4577-B991-034E4E4C56F5}"/>
          </ac:picMkLst>
        </pc:picChg>
        <pc:picChg chg="add del mod">
          <ac:chgData name="RIVERA LOOR TOMMY FRANYS" userId="bdb7316f-0a2d-41f5-95e7-403701dead56" providerId="ADAL" clId="{EFDE16D8-2E7A-42EF-ADE6-EC360DCBA433}" dt="2021-06-26T08:24:16.161" v="553" actId="478"/>
          <ac:picMkLst>
            <pc:docMk/>
            <pc:sldMk cId="549149079" sldId="282"/>
            <ac:picMk id="8" creationId="{1BFA6977-0F57-410C-9D88-9AA2FF5AC53C}"/>
          </ac:picMkLst>
        </pc:picChg>
        <pc:picChg chg="add mod modCrop">
          <ac:chgData name="RIVERA LOOR TOMMY FRANYS" userId="bdb7316f-0a2d-41f5-95e7-403701dead56" providerId="ADAL" clId="{EFDE16D8-2E7A-42EF-ADE6-EC360DCBA433}" dt="2021-06-26T08:24:47.355" v="563" actId="1076"/>
          <ac:picMkLst>
            <pc:docMk/>
            <pc:sldMk cId="549149079" sldId="282"/>
            <ac:picMk id="10" creationId="{43D5EDAF-30D1-49EA-A899-241ADC7BD802}"/>
          </ac:picMkLst>
        </pc:picChg>
        <pc:picChg chg="del">
          <ac:chgData name="RIVERA LOOR TOMMY FRANYS" userId="bdb7316f-0a2d-41f5-95e7-403701dead56" providerId="ADAL" clId="{EFDE16D8-2E7A-42EF-ADE6-EC360DCBA433}" dt="2021-06-16T04:41:27.666" v="316" actId="478"/>
          <ac:picMkLst>
            <pc:docMk/>
            <pc:sldMk cId="549149079" sldId="282"/>
            <ac:picMk id="10" creationId="{575F49B8-C4E9-0547-ACE2-62659C8D11FE}"/>
          </ac:picMkLst>
        </pc:picChg>
      </pc:sldChg>
      <pc:sldChg chg="addSp delSp modSp add del mod">
        <pc:chgData name="RIVERA LOOR TOMMY FRANYS" userId="bdb7316f-0a2d-41f5-95e7-403701dead56" providerId="ADAL" clId="{EFDE16D8-2E7A-42EF-ADE6-EC360DCBA433}" dt="2021-06-26T07:49:00.735" v="542" actId="1076"/>
        <pc:sldMkLst>
          <pc:docMk/>
          <pc:sldMk cId="918361064" sldId="283"/>
        </pc:sldMkLst>
        <pc:picChg chg="add del mod modCrop">
          <ac:chgData name="RIVERA LOOR TOMMY FRANYS" userId="bdb7316f-0a2d-41f5-95e7-403701dead56" providerId="ADAL" clId="{EFDE16D8-2E7A-42EF-ADE6-EC360DCBA433}" dt="2021-06-24T08:14:46.050" v="489" actId="478"/>
          <ac:picMkLst>
            <pc:docMk/>
            <pc:sldMk cId="918361064" sldId="283"/>
            <ac:picMk id="4" creationId="{848C01EC-4276-4466-A27C-6601EC63D27F}"/>
          </ac:picMkLst>
        </pc:picChg>
        <pc:picChg chg="add mod">
          <ac:chgData name="RIVERA LOOR TOMMY FRANYS" userId="bdb7316f-0a2d-41f5-95e7-403701dead56" providerId="ADAL" clId="{EFDE16D8-2E7A-42EF-ADE6-EC360DCBA433}" dt="2021-06-26T07:49:00.735" v="542" actId="1076"/>
          <ac:picMkLst>
            <pc:docMk/>
            <pc:sldMk cId="918361064" sldId="283"/>
            <ac:picMk id="4" creationId="{89616365-9B68-4E03-B902-03FC1ECA1C0A}"/>
          </ac:picMkLst>
        </pc:picChg>
        <pc:picChg chg="add del mod modCrop">
          <ac:chgData name="RIVERA LOOR TOMMY FRANYS" userId="bdb7316f-0a2d-41f5-95e7-403701dead56" providerId="ADAL" clId="{EFDE16D8-2E7A-42EF-ADE6-EC360DCBA433}" dt="2021-06-26T07:41:48.403" v="513" actId="478"/>
          <ac:picMkLst>
            <pc:docMk/>
            <pc:sldMk cId="918361064" sldId="283"/>
            <ac:picMk id="5" creationId="{04DD4ACB-C6DA-42BB-8AEC-D62140AE1DD6}"/>
          </ac:picMkLst>
        </pc:picChg>
        <pc:picChg chg="del">
          <ac:chgData name="RIVERA LOOR TOMMY FRANYS" userId="bdb7316f-0a2d-41f5-95e7-403701dead56" providerId="ADAL" clId="{EFDE16D8-2E7A-42EF-ADE6-EC360DCBA433}" dt="2021-06-16T04:41:35.138" v="319" actId="478"/>
          <ac:picMkLst>
            <pc:docMk/>
            <pc:sldMk cId="918361064" sldId="283"/>
            <ac:picMk id="7" creationId="{BAF7690F-BE17-A241-808A-4B8B213463D3}"/>
          </ac:picMkLst>
        </pc:picChg>
      </pc:sldChg>
      <pc:sldChg chg="addSp delSp modSp mod">
        <pc:chgData name="RIVERA LOOR TOMMY FRANYS" userId="bdb7316f-0a2d-41f5-95e7-403701dead56" providerId="ADAL" clId="{EFDE16D8-2E7A-42EF-ADE6-EC360DCBA433}" dt="2021-06-28T19:05:51.295" v="3223" actId="404"/>
        <pc:sldMkLst>
          <pc:docMk/>
          <pc:sldMk cId="2146332291" sldId="284"/>
        </pc:sldMkLst>
        <pc:spChg chg="mod">
          <ac:chgData name="RIVERA LOOR TOMMY FRANYS" userId="bdb7316f-0a2d-41f5-95e7-403701dead56" providerId="ADAL" clId="{EFDE16D8-2E7A-42EF-ADE6-EC360DCBA433}" dt="2021-06-28T19:05:51.295" v="3223" actId="404"/>
          <ac:spMkLst>
            <pc:docMk/>
            <pc:sldMk cId="2146332291" sldId="284"/>
            <ac:spMk id="2" creationId="{AB03FC08-47CE-40A3-968F-A0EA18D7A0DB}"/>
          </ac:spMkLst>
        </pc:spChg>
        <pc:picChg chg="add mod modCrop">
          <ac:chgData name="RIVERA LOOR TOMMY FRANYS" userId="bdb7316f-0a2d-41f5-95e7-403701dead56" providerId="ADAL" clId="{EFDE16D8-2E7A-42EF-ADE6-EC360DCBA433}" dt="2021-06-26T09:03:57.218" v="664" actId="1076"/>
          <ac:picMkLst>
            <pc:docMk/>
            <pc:sldMk cId="2146332291" sldId="284"/>
            <ac:picMk id="4" creationId="{D457FFFD-0603-4CDA-9CBC-AE9BCDBBD93E}"/>
          </ac:picMkLst>
        </pc:picChg>
        <pc:picChg chg="del">
          <ac:chgData name="RIVERA LOOR TOMMY FRANYS" userId="bdb7316f-0a2d-41f5-95e7-403701dead56" providerId="ADAL" clId="{EFDE16D8-2E7A-42EF-ADE6-EC360DCBA433}" dt="2021-06-26T09:01:17.412" v="644" actId="478"/>
          <ac:picMkLst>
            <pc:docMk/>
            <pc:sldMk cId="2146332291" sldId="284"/>
            <ac:picMk id="5" creationId="{D776607F-8A6A-B644-9277-7343312E16EA}"/>
          </ac:picMkLst>
        </pc:picChg>
        <pc:picChg chg="add mod">
          <ac:chgData name="RIVERA LOOR TOMMY FRANYS" userId="bdb7316f-0a2d-41f5-95e7-403701dead56" providerId="ADAL" clId="{EFDE16D8-2E7A-42EF-ADE6-EC360DCBA433}" dt="2021-06-26T09:05:10.153" v="681" actId="1076"/>
          <ac:picMkLst>
            <pc:docMk/>
            <pc:sldMk cId="2146332291" sldId="284"/>
            <ac:picMk id="8" creationId="{73EB4910-FE35-4FC5-8774-C664848D1A64}"/>
          </ac:picMkLst>
        </pc:picChg>
        <pc:picChg chg="add del mod">
          <ac:chgData name="RIVERA LOOR TOMMY FRANYS" userId="bdb7316f-0a2d-41f5-95e7-403701dead56" providerId="ADAL" clId="{EFDE16D8-2E7A-42EF-ADE6-EC360DCBA433}" dt="2021-06-26T09:03:47.165" v="658" actId="478"/>
          <ac:picMkLst>
            <pc:docMk/>
            <pc:sldMk cId="2146332291" sldId="284"/>
            <ac:picMk id="10" creationId="{BB7B6FAD-6CF0-4447-8D2F-297AC6188224}"/>
          </ac:picMkLst>
        </pc:picChg>
      </pc:sldChg>
      <pc:sldChg chg="addSp delSp modSp mod">
        <pc:chgData name="RIVERA LOOR TOMMY FRANYS" userId="bdb7316f-0a2d-41f5-95e7-403701dead56" providerId="ADAL" clId="{EFDE16D8-2E7A-42EF-ADE6-EC360DCBA433}" dt="2021-06-28T08:27:04.237" v="2818" actId="14100"/>
        <pc:sldMkLst>
          <pc:docMk/>
          <pc:sldMk cId="975143361" sldId="285"/>
        </pc:sldMkLst>
        <pc:spChg chg="mod">
          <ac:chgData name="RIVERA LOOR TOMMY FRANYS" userId="bdb7316f-0a2d-41f5-95e7-403701dead56" providerId="ADAL" clId="{EFDE16D8-2E7A-42EF-ADE6-EC360DCBA433}" dt="2021-06-26T09:09:14.081" v="691" actId="1076"/>
          <ac:spMkLst>
            <pc:docMk/>
            <pc:sldMk cId="975143361" sldId="285"/>
            <ac:spMk id="2" creationId="{AB03FC08-47CE-40A3-968F-A0EA18D7A0DB}"/>
          </ac:spMkLst>
        </pc:spChg>
        <pc:spChg chg="add mod">
          <ac:chgData name="RIVERA LOOR TOMMY FRANYS" userId="bdb7316f-0a2d-41f5-95e7-403701dead56" providerId="ADAL" clId="{EFDE16D8-2E7A-42EF-ADE6-EC360DCBA433}" dt="2021-06-28T08:27:04.237" v="2818" actId="14100"/>
          <ac:spMkLst>
            <pc:docMk/>
            <pc:sldMk cId="975143361" sldId="285"/>
            <ac:spMk id="7" creationId="{1A9E29FD-08B5-4BD4-B36E-B0C0BDD35F0E}"/>
          </ac:spMkLst>
        </pc:spChg>
        <pc:spChg chg="add del">
          <ac:chgData name="RIVERA LOOR TOMMY FRANYS" userId="bdb7316f-0a2d-41f5-95e7-403701dead56" providerId="ADAL" clId="{EFDE16D8-2E7A-42EF-ADE6-EC360DCBA433}" dt="2021-06-26T09:09:00.764" v="687" actId="22"/>
          <ac:spMkLst>
            <pc:docMk/>
            <pc:sldMk cId="975143361" sldId="285"/>
            <ac:spMk id="7" creationId="{CB766688-E1B0-4D32-9441-8E20DCB39FCF}"/>
          </ac:spMkLst>
        </pc:spChg>
        <pc:spChg chg="add del mod">
          <ac:chgData name="RIVERA LOOR TOMMY FRANYS" userId="bdb7316f-0a2d-41f5-95e7-403701dead56" providerId="ADAL" clId="{EFDE16D8-2E7A-42EF-ADE6-EC360DCBA433}" dt="2021-06-26T09:10:36.159" v="695" actId="478"/>
          <ac:spMkLst>
            <pc:docMk/>
            <pc:sldMk cId="975143361" sldId="285"/>
            <ac:spMk id="8" creationId="{7B3B119C-63F3-4EB4-A017-2D31E61B1282}"/>
          </ac:spMkLst>
        </pc:spChg>
        <pc:spChg chg="add del mod">
          <ac:chgData name="RIVERA LOOR TOMMY FRANYS" userId="bdb7316f-0a2d-41f5-95e7-403701dead56" providerId="ADAL" clId="{EFDE16D8-2E7A-42EF-ADE6-EC360DCBA433}" dt="2021-06-26T09:09:12.898" v="690" actId="478"/>
          <ac:spMkLst>
            <pc:docMk/>
            <pc:sldMk cId="975143361" sldId="285"/>
            <ac:spMk id="9" creationId="{D2F8E572-E4C5-4516-8B22-07E68EC71C90}"/>
          </ac:spMkLst>
        </pc:spChg>
        <pc:spChg chg="add del mod">
          <ac:chgData name="RIVERA LOOR TOMMY FRANYS" userId="bdb7316f-0a2d-41f5-95e7-403701dead56" providerId="ADAL" clId="{EFDE16D8-2E7A-42EF-ADE6-EC360DCBA433}" dt="2021-06-26T09:14:13.241" v="724" actId="478"/>
          <ac:spMkLst>
            <pc:docMk/>
            <pc:sldMk cId="975143361" sldId="285"/>
            <ac:spMk id="10" creationId="{496C3A91-B357-43F3-9582-21CBA8C60B5F}"/>
          </ac:spMkLst>
        </pc:spChg>
        <pc:graphicFrameChg chg="add del mod">
          <ac:chgData name="RIVERA LOOR TOMMY FRANYS" userId="bdb7316f-0a2d-41f5-95e7-403701dead56" providerId="ADAL" clId="{EFDE16D8-2E7A-42EF-ADE6-EC360DCBA433}" dt="2021-06-26T09:14:00.989" v="720" actId="478"/>
          <ac:graphicFrameMkLst>
            <pc:docMk/>
            <pc:sldMk cId="975143361" sldId="285"/>
            <ac:graphicFrameMk id="11" creationId="{656EFA3C-5600-4356-8E4C-A55C99AB5A7E}"/>
          </ac:graphicFrameMkLst>
        </pc:graphicFrameChg>
        <pc:picChg chg="del">
          <ac:chgData name="RIVERA LOOR TOMMY FRANYS" userId="bdb7316f-0a2d-41f5-95e7-403701dead56" providerId="ADAL" clId="{EFDE16D8-2E7A-42EF-ADE6-EC360DCBA433}" dt="2021-06-26T09:05:58.019" v="685" actId="478"/>
          <ac:picMkLst>
            <pc:docMk/>
            <pc:sldMk cId="975143361" sldId="285"/>
            <ac:picMk id="3" creationId="{9DC8FA2E-CA7E-DE47-9005-0B5A847C9B0C}"/>
          </ac:picMkLst>
        </pc:picChg>
        <pc:picChg chg="add mod">
          <ac:chgData name="RIVERA LOOR TOMMY FRANYS" userId="bdb7316f-0a2d-41f5-95e7-403701dead56" providerId="ADAL" clId="{EFDE16D8-2E7A-42EF-ADE6-EC360DCBA433}" dt="2021-06-28T08:26:46.892" v="2791" actId="1076"/>
          <ac:picMkLst>
            <pc:docMk/>
            <pc:sldMk cId="975143361" sldId="285"/>
            <ac:picMk id="13" creationId="{816D4629-63F3-4AFA-98C2-D5085BE21581}"/>
          </ac:picMkLst>
        </pc:picChg>
      </pc:sldChg>
      <pc:sldChg chg="addSp delSp modSp mod">
        <pc:chgData name="RIVERA LOOR TOMMY FRANYS" userId="bdb7316f-0a2d-41f5-95e7-403701dead56" providerId="ADAL" clId="{EFDE16D8-2E7A-42EF-ADE6-EC360DCBA433}" dt="2021-06-28T07:54:56.828" v="914" actId="1076"/>
        <pc:sldMkLst>
          <pc:docMk/>
          <pc:sldMk cId="1678006031" sldId="286"/>
        </pc:sldMkLst>
        <pc:spChg chg="mod">
          <ac:chgData name="RIVERA LOOR TOMMY FRANYS" userId="bdb7316f-0a2d-41f5-95e7-403701dead56" providerId="ADAL" clId="{EFDE16D8-2E7A-42EF-ADE6-EC360DCBA433}" dt="2021-06-26T23:04:55.372" v="759" actId="1076"/>
          <ac:spMkLst>
            <pc:docMk/>
            <pc:sldMk cId="1678006031" sldId="286"/>
            <ac:spMk id="5" creationId="{31872318-1308-4863-8948-2846BCEC7697}"/>
          </ac:spMkLst>
        </pc:spChg>
        <pc:spChg chg="mod">
          <ac:chgData name="RIVERA LOOR TOMMY FRANYS" userId="bdb7316f-0a2d-41f5-95e7-403701dead56" providerId="ADAL" clId="{EFDE16D8-2E7A-42EF-ADE6-EC360DCBA433}" dt="2021-06-26T23:07:08.087" v="781"/>
          <ac:spMkLst>
            <pc:docMk/>
            <pc:sldMk cId="1678006031" sldId="286"/>
            <ac:spMk id="8" creationId="{1CEF7088-72D2-4E9C-94CE-871BD81E3F06}"/>
          </ac:spMkLst>
        </pc:spChg>
        <pc:spChg chg="add mod">
          <ac:chgData name="RIVERA LOOR TOMMY FRANYS" userId="bdb7316f-0a2d-41f5-95e7-403701dead56" providerId="ADAL" clId="{EFDE16D8-2E7A-42EF-ADE6-EC360DCBA433}" dt="2021-06-26T23:07:39.656" v="794" actId="113"/>
          <ac:spMkLst>
            <pc:docMk/>
            <pc:sldMk cId="1678006031" sldId="286"/>
            <ac:spMk id="13" creationId="{7AC18C6E-C1E8-421F-9C2B-DBBD56A06E2C}"/>
          </ac:spMkLst>
        </pc:spChg>
        <pc:picChg chg="del">
          <ac:chgData name="RIVERA LOOR TOMMY FRANYS" userId="bdb7316f-0a2d-41f5-95e7-403701dead56" providerId="ADAL" clId="{EFDE16D8-2E7A-42EF-ADE6-EC360DCBA433}" dt="2021-06-26T23:01:39.196" v="749" actId="478"/>
          <ac:picMkLst>
            <pc:docMk/>
            <pc:sldMk cId="1678006031" sldId="286"/>
            <ac:picMk id="2" creationId="{3A141D57-3F0A-BC48-979D-9C5AF27DF26D}"/>
          </ac:picMkLst>
        </pc:picChg>
        <pc:picChg chg="del">
          <ac:chgData name="RIVERA LOOR TOMMY FRANYS" userId="bdb7316f-0a2d-41f5-95e7-403701dead56" providerId="ADAL" clId="{EFDE16D8-2E7A-42EF-ADE6-EC360DCBA433}" dt="2021-06-26T23:05:46.713" v="767" actId="478"/>
          <ac:picMkLst>
            <pc:docMk/>
            <pc:sldMk cId="1678006031" sldId="286"/>
            <ac:picMk id="4" creationId="{AC897629-BFAB-EB43-8E8C-99CECA0509B2}"/>
          </ac:picMkLst>
        </pc:picChg>
        <pc:picChg chg="add del mod">
          <ac:chgData name="RIVERA LOOR TOMMY FRANYS" userId="bdb7316f-0a2d-41f5-95e7-403701dead56" providerId="ADAL" clId="{EFDE16D8-2E7A-42EF-ADE6-EC360DCBA433}" dt="2021-06-26T23:05:47.327" v="768" actId="478"/>
          <ac:picMkLst>
            <pc:docMk/>
            <pc:sldMk cId="1678006031" sldId="286"/>
            <ac:picMk id="7" creationId="{FF5500E4-E914-4823-B6E0-BFFD2A1DAAFF}"/>
          </ac:picMkLst>
        </pc:picChg>
        <pc:picChg chg="add mod">
          <ac:chgData name="RIVERA LOOR TOMMY FRANYS" userId="bdb7316f-0a2d-41f5-95e7-403701dead56" providerId="ADAL" clId="{EFDE16D8-2E7A-42EF-ADE6-EC360DCBA433}" dt="2021-06-28T07:54:56.828" v="914" actId="1076"/>
          <ac:picMkLst>
            <pc:docMk/>
            <pc:sldMk cId="1678006031" sldId="286"/>
            <ac:picMk id="9" creationId="{CEA54771-CA8E-422E-877E-116AB9B07748}"/>
          </ac:picMkLst>
        </pc:picChg>
        <pc:picChg chg="add del mod">
          <ac:chgData name="RIVERA LOOR TOMMY FRANYS" userId="bdb7316f-0a2d-41f5-95e7-403701dead56" providerId="ADAL" clId="{EFDE16D8-2E7A-42EF-ADE6-EC360DCBA433}" dt="2021-06-26T23:05:59.217" v="772" actId="478"/>
          <ac:picMkLst>
            <pc:docMk/>
            <pc:sldMk cId="1678006031" sldId="286"/>
            <ac:picMk id="10" creationId="{28F90288-412F-4A24-AE81-0615090513A5}"/>
          </ac:picMkLst>
        </pc:picChg>
        <pc:picChg chg="add del mod">
          <ac:chgData name="RIVERA LOOR TOMMY FRANYS" userId="bdb7316f-0a2d-41f5-95e7-403701dead56" providerId="ADAL" clId="{EFDE16D8-2E7A-42EF-ADE6-EC360DCBA433}" dt="2021-06-26T23:09:23.763" v="803" actId="478"/>
          <ac:picMkLst>
            <pc:docMk/>
            <pc:sldMk cId="1678006031" sldId="286"/>
            <ac:picMk id="11" creationId="{7664FC4C-1F04-43F6-8ED0-8197A12B6955}"/>
          </ac:picMkLst>
        </pc:picChg>
        <pc:picChg chg="add del mod">
          <ac:chgData name="RIVERA LOOR TOMMY FRANYS" userId="bdb7316f-0a2d-41f5-95e7-403701dead56" providerId="ADAL" clId="{EFDE16D8-2E7A-42EF-ADE6-EC360DCBA433}" dt="2021-06-26T23:07:58.178" v="797" actId="478"/>
          <ac:picMkLst>
            <pc:docMk/>
            <pc:sldMk cId="1678006031" sldId="286"/>
            <ac:picMk id="12" creationId="{9E2D0C5E-C561-4DBD-9E22-7E380DB6E60D}"/>
          </ac:picMkLst>
        </pc:picChg>
        <pc:picChg chg="add del mod">
          <ac:chgData name="RIVERA LOOR TOMMY FRANYS" userId="bdb7316f-0a2d-41f5-95e7-403701dead56" providerId="ADAL" clId="{EFDE16D8-2E7A-42EF-ADE6-EC360DCBA433}" dt="2021-06-26T23:09:54.065" v="806" actId="478"/>
          <ac:picMkLst>
            <pc:docMk/>
            <pc:sldMk cId="1678006031" sldId="286"/>
            <ac:picMk id="15" creationId="{703985E5-64B0-4177-A079-406B583BAAE3}"/>
          </ac:picMkLst>
        </pc:picChg>
        <pc:picChg chg="add del mod">
          <ac:chgData name="RIVERA LOOR TOMMY FRANYS" userId="bdb7316f-0a2d-41f5-95e7-403701dead56" providerId="ADAL" clId="{EFDE16D8-2E7A-42EF-ADE6-EC360DCBA433}" dt="2021-06-28T07:54:47.075" v="912" actId="478"/>
          <ac:picMkLst>
            <pc:docMk/>
            <pc:sldMk cId="1678006031" sldId="286"/>
            <ac:picMk id="17" creationId="{E6575015-C1D8-4FDB-A410-5981A98E4CE6}"/>
          </ac:picMkLst>
        </pc:picChg>
        <pc:picChg chg="add del mod modCrop">
          <ac:chgData name="RIVERA LOOR TOMMY FRANYS" userId="bdb7316f-0a2d-41f5-95e7-403701dead56" providerId="ADAL" clId="{EFDE16D8-2E7A-42EF-ADE6-EC360DCBA433}" dt="2021-06-28T07:54:46.600" v="911" actId="478"/>
          <ac:picMkLst>
            <pc:docMk/>
            <pc:sldMk cId="1678006031" sldId="286"/>
            <ac:picMk id="19" creationId="{866BC33D-0B08-484B-82EB-9C425D071027}"/>
          </ac:picMkLst>
        </pc:picChg>
      </pc:sldChg>
      <pc:sldChg chg="addSp delSp modSp mod">
        <pc:chgData name="RIVERA LOOR TOMMY FRANYS" userId="bdb7316f-0a2d-41f5-95e7-403701dead56" providerId="ADAL" clId="{EFDE16D8-2E7A-42EF-ADE6-EC360DCBA433}" dt="2021-06-28T08:10:10.372" v="941" actId="1076"/>
        <pc:sldMkLst>
          <pc:docMk/>
          <pc:sldMk cId="2673109915" sldId="287"/>
        </pc:sldMkLst>
        <pc:spChg chg="mod">
          <ac:chgData name="RIVERA LOOR TOMMY FRANYS" userId="bdb7316f-0a2d-41f5-95e7-403701dead56" providerId="ADAL" clId="{EFDE16D8-2E7A-42EF-ADE6-EC360DCBA433}" dt="2021-06-28T05:43:18.931" v="828"/>
          <ac:spMkLst>
            <pc:docMk/>
            <pc:sldMk cId="2673109915" sldId="287"/>
            <ac:spMk id="4" creationId="{1FAE871F-704F-44E9-90B5-CCDA1F39E2BD}"/>
          </ac:spMkLst>
        </pc:spChg>
        <pc:picChg chg="add del mod">
          <ac:chgData name="RIVERA LOOR TOMMY FRANYS" userId="bdb7316f-0a2d-41f5-95e7-403701dead56" providerId="ADAL" clId="{EFDE16D8-2E7A-42EF-ADE6-EC360DCBA433}" dt="2021-06-28T08:10:06.443" v="939" actId="478"/>
          <ac:picMkLst>
            <pc:docMk/>
            <pc:sldMk cId="2673109915" sldId="287"/>
            <ac:picMk id="6" creationId="{E56DC199-1E58-48DB-86A4-20C76F620569}"/>
          </ac:picMkLst>
        </pc:picChg>
        <pc:picChg chg="del">
          <ac:chgData name="RIVERA LOOR TOMMY FRANYS" userId="bdb7316f-0a2d-41f5-95e7-403701dead56" providerId="ADAL" clId="{EFDE16D8-2E7A-42EF-ADE6-EC360DCBA433}" dt="2021-06-26T23:10:33.818" v="811" actId="478"/>
          <ac:picMkLst>
            <pc:docMk/>
            <pc:sldMk cId="2673109915" sldId="287"/>
            <ac:picMk id="7" creationId="{21492B1C-7B8D-9A48-A1DD-F9727601C1B0}"/>
          </ac:picMkLst>
        </pc:picChg>
        <pc:picChg chg="add mod">
          <ac:chgData name="RIVERA LOOR TOMMY FRANYS" userId="bdb7316f-0a2d-41f5-95e7-403701dead56" providerId="ADAL" clId="{EFDE16D8-2E7A-42EF-ADE6-EC360DCBA433}" dt="2021-06-28T08:10:10.372" v="941" actId="1076"/>
          <ac:picMkLst>
            <pc:docMk/>
            <pc:sldMk cId="2673109915" sldId="287"/>
            <ac:picMk id="8" creationId="{56817C92-962D-42AA-BB3E-F7CCD5D940DC}"/>
          </ac:picMkLst>
        </pc:picChg>
        <pc:picChg chg="del">
          <ac:chgData name="RIVERA LOOR TOMMY FRANYS" userId="bdb7316f-0a2d-41f5-95e7-403701dead56" providerId="ADAL" clId="{EFDE16D8-2E7A-42EF-ADE6-EC360DCBA433}" dt="2021-06-26T23:10:34.803" v="812" actId="478"/>
          <ac:picMkLst>
            <pc:docMk/>
            <pc:sldMk cId="2673109915" sldId="287"/>
            <ac:picMk id="8" creationId="{F978F4A6-1C75-6240-B839-272A2D8EABDB}"/>
          </ac:picMkLst>
        </pc:picChg>
      </pc:sldChg>
      <pc:sldChg chg="addSp delSp modSp mod">
        <pc:chgData name="RIVERA LOOR TOMMY FRANYS" userId="bdb7316f-0a2d-41f5-95e7-403701dead56" providerId="ADAL" clId="{EFDE16D8-2E7A-42EF-ADE6-EC360DCBA433}" dt="2021-06-28T06:42:27.573" v="903" actId="1076"/>
        <pc:sldMkLst>
          <pc:docMk/>
          <pc:sldMk cId="2144648979" sldId="288"/>
        </pc:sldMkLst>
        <pc:spChg chg="mod">
          <ac:chgData name="RIVERA LOOR TOMMY FRANYS" userId="bdb7316f-0a2d-41f5-95e7-403701dead56" providerId="ADAL" clId="{EFDE16D8-2E7A-42EF-ADE6-EC360DCBA433}" dt="2021-06-28T05:49:00.163" v="862" actId="20577"/>
          <ac:spMkLst>
            <pc:docMk/>
            <pc:sldMk cId="2144648979" sldId="288"/>
            <ac:spMk id="4" creationId="{7D396574-05A9-4E19-B2D1-F00B76D1FA83}"/>
          </ac:spMkLst>
        </pc:spChg>
        <pc:picChg chg="del">
          <ac:chgData name="RIVERA LOOR TOMMY FRANYS" userId="bdb7316f-0a2d-41f5-95e7-403701dead56" providerId="ADAL" clId="{EFDE16D8-2E7A-42EF-ADE6-EC360DCBA433}" dt="2021-06-26T23:10:42.823" v="817" actId="478"/>
          <ac:picMkLst>
            <pc:docMk/>
            <pc:sldMk cId="2144648979" sldId="288"/>
            <ac:picMk id="5" creationId="{9C562CD6-CCE6-384C-AB82-9286E09F34F0}"/>
          </ac:picMkLst>
        </pc:picChg>
        <pc:picChg chg="add del mod">
          <ac:chgData name="RIVERA LOOR TOMMY FRANYS" userId="bdb7316f-0a2d-41f5-95e7-403701dead56" providerId="ADAL" clId="{EFDE16D8-2E7A-42EF-ADE6-EC360DCBA433}" dt="2021-06-28T06:41:49.254" v="897" actId="478"/>
          <ac:picMkLst>
            <pc:docMk/>
            <pc:sldMk cId="2144648979" sldId="288"/>
            <ac:picMk id="6" creationId="{08BCF0E7-E703-4369-BE57-08D42FAFF24D}"/>
          </ac:picMkLst>
        </pc:picChg>
        <pc:picChg chg="add mod">
          <ac:chgData name="RIVERA LOOR TOMMY FRANYS" userId="bdb7316f-0a2d-41f5-95e7-403701dead56" providerId="ADAL" clId="{EFDE16D8-2E7A-42EF-ADE6-EC360DCBA433}" dt="2021-06-28T06:42:27.573" v="903" actId="1076"/>
          <ac:picMkLst>
            <pc:docMk/>
            <pc:sldMk cId="2144648979" sldId="288"/>
            <ac:picMk id="8" creationId="{73A5D56B-CB36-400B-8C7F-54E1CB8A9622}"/>
          </ac:picMkLst>
        </pc:picChg>
        <pc:picChg chg="del">
          <ac:chgData name="RIVERA LOOR TOMMY FRANYS" userId="bdb7316f-0a2d-41f5-95e7-403701dead56" providerId="ADAL" clId="{EFDE16D8-2E7A-42EF-ADE6-EC360DCBA433}" dt="2021-06-26T23:10:43.353" v="818" actId="478"/>
          <ac:picMkLst>
            <pc:docMk/>
            <pc:sldMk cId="2144648979" sldId="288"/>
            <ac:picMk id="8" creationId="{8522E8C4-4D81-D545-B6DE-1812337D12B4}"/>
          </ac:picMkLst>
        </pc:picChg>
      </pc:sldChg>
      <pc:sldChg chg="addSp delSp modSp mod">
        <pc:chgData name="RIVERA LOOR TOMMY FRANYS" userId="bdb7316f-0a2d-41f5-95e7-403701dead56" providerId="ADAL" clId="{EFDE16D8-2E7A-42EF-ADE6-EC360DCBA433}" dt="2021-06-28T05:46:10.834" v="843" actId="1076"/>
        <pc:sldMkLst>
          <pc:docMk/>
          <pc:sldMk cId="1111430197" sldId="290"/>
        </pc:sldMkLst>
        <pc:spChg chg="add mod">
          <ac:chgData name="RIVERA LOOR TOMMY FRANYS" userId="bdb7316f-0a2d-41f5-95e7-403701dead56" providerId="ADAL" clId="{EFDE16D8-2E7A-42EF-ADE6-EC360DCBA433}" dt="2021-06-28T05:46:10.834" v="843" actId="1076"/>
          <ac:spMkLst>
            <pc:docMk/>
            <pc:sldMk cId="1111430197" sldId="290"/>
            <ac:spMk id="4" creationId="{60C464AC-B073-43A6-81F1-4E0446769A94}"/>
          </ac:spMkLst>
        </pc:spChg>
        <pc:spChg chg="del mod">
          <ac:chgData name="RIVERA LOOR TOMMY FRANYS" userId="bdb7316f-0a2d-41f5-95e7-403701dead56" providerId="ADAL" clId="{EFDE16D8-2E7A-42EF-ADE6-EC360DCBA433}" dt="2021-06-26T23:10:49.013" v="821"/>
          <ac:spMkLst>
            <pc:docMk/>
            <pc:sldMk cId="1111430197" sldId="290"/>
            <ac:spMk id="5" creationId="{DF800BF7-418C-42A6-8C10-C26E7772453D}"/>
          </ac:spMkLst>
        </pc:spChg>
      </pc:sldChg>
      <pc:sldChg chg="modSp mod">
        <pc:chgData name="RIVERA LOOR TOMMY FRANYS" userId="bdb7316f-0a2d-41f5-95e7-403701dead56" providerId="ADAL" clId="{EFDE16D8-2E7A-42EF-ADE6-EC360DCBA433}" dt="2021-06-28T08:26:22.469" v="2789" actId="20577"/>
        <pc:sldMkLst>
          <pc:docMk/>
          <pc:sldMk cId="3671091160" sldId="291"/>
        </pc:sldMkLst>
        <pc:spChg chg="mod">
          <ac:chgData name="RIVERA LOOR TOMMY FRANYS" userId="bdb7316f-0a2d-41f5-95e7-403701dead56" providerId="ADAL" clId="{EFDE16D8-2E7A-42EF-ADE6-EC360DCBA433}" dt="2021-06-28T08:26:22.469" v="2789" actId="20577"/>
          <ac:spMkLst>
            <pc:docMk/>
            <pc:sldMk cId="3671091160" sldId="291"/>
            <ac:spMk id="4" creationId="{56FB6F59-CE00-4573-ADBC-6EE988C29DC3}"/>
          </ac:spMkLst>
        </pc:spChg>
      </pc:sldChg>
      <pc:sldChg chg="addSp delSp modSp add del mod">
        <pc:chgData name="RIVERA LOOR TOMMY FRANYS" userId="bdb7316f-0a2d-41f5-95e7-403701dead56" providerId="ADAL" clId="{EFDE16D8-2E7A-42EF-ADE6-EC360DCBA433}" dt="2021-06-27T05:54:15.396" v="822" actId="1076"/>
        <pc:sldMkLst>
          <pc:docMk/>
          <pc:sldMk cId="2431599052" sldId="292"/>
        </pc:sldMkLst>
        <pc:picChg chg="add mod">
          <ac:chgData name="RIVERA LOOR TOMMY FRANYS" userId="bdb7316f-0a2d-41f5-95e7-403701dead56" providerId="ADAL" clId="{EFDE16D8-2E7A-42EF-ADE6-EC360DCBA433}" dt="2021-06-27T05:54:15.396" v="822" actId="1076"/>
          <ac:picMkLst>
            <pc:docMk/>
            <pc:sldMk cId="2431599052" sldId="292"/>
            <ac:picMk id="5" creationId="{EE2D7A55-31F2-41DE-8038-2A5E635B0F14}"/>
          </ac:picMkLst>
        </pc:picChg>
        <pc:picChg chg="del">
          <ac:chgData name="RIVERA LOOR TOMMY FRANYS" userId="bdb7316f-0a2d-41f5-95e7-403701dead56" providerId="ADAL" clId="{EFDE16D8-2E7A-42EF-ADE6-EC360DCBA433}" dt="2021-06-26T08:25:15.969" v="569" actId="478"/>
          <ac:picMkLst>
            <pc:docMk/>
            <pc:sldMk cId="2431599052" sldId="292"/>
            <ac:picMk id="7" creationId="{D30D9642-FA4D-A04D-AA97-5ACD281889CD}"/>
          </ac:picMkLst>
        </pc:picChg>
        <pc:picChg chg="del">
          <ac:chgData name="RIVERA LOOR TOMMY FRANYS" userId="bdb7316f-0a2d-41f5-95e7-403701dead56" providerId="ADAL" clId="{EFDE16D8-2E7A-42EF-ADE6-EC360DCBA433}" dt="2021-06-26T08:25:16.428" v="570" actId="478"/>
          <ac:picMkLst>
            <pc:docMk/>
            <pc:sldMk cId="2431599052" sldId="292"/>
            <ac:picMk id="8" creationId="{EA6B6756-723B-6144-840A-18C3937352C7}"/>
          </ac:picMkLst>
        </pc:picChg>
        <pc:picChg chg="add mod modCrop">
          <ac:chgData name="RIVERA LOOR TOMMY FRANYS" userId="bdb7316f-0a2d-41f5-95e7-403701dead56" providerId="ADAL" clId="{EFDE16D8-2E7A-42EF-ADE6-EC360DCBA433}" dt="2021-06-26T09:01:00.265" v="640" actId="732"/>
          <ac:picMkLst>
            <pc:docMk/>
            <pc:sldMk cId="2431599052" sldId="292"/>
            <ac:picMk id="9" creationId="{CAD9F301-5C71-460C-916E-479D0B5C16B6}"/>
          </ac:picMkLst>
        </pc:picChg>
        <pc:picChg chg="add mod">
          <ac:chgData name="RIVERA LOOR TOMMY FRANYS" userId="bdb7316f-0a2d-41f5-95e7-403701dead56" providerId="ADAL" clId="{EFDE16D8-2E7A-42EF-ADE6-EC360DCBA433}" dt="2021-06-26T09:00:11.033" v="630" actId="1076"/>
          <ac:picMkLst>
            <pc:docMk/>
            <pc:sldMk cId="2431599052" sldId="292"/>
            <ac:picMk id="11" creationId="{AF772551-54C5-42BC-84F2-B80BC9BCF1B8}"/>
          </ac:picMkLst>
        </pc:picChg>
        <pc:picChg chg="add mod modCrop">
          <ac:chgData name="RIVERA LOOR TOMMY FRANYS" userId="bdb7316f-0a2d-41f5-95e7-403701dead56" providerId="ADAL" clId="{EFDE16D8-2E7A-42EF-ADE6-EC360DCBA433}" dt="2021-06-26T09:01:07.538" v="642" actId="1076"/>
          <ac:picMkLst>
            <pc:docMk/>
            <pc:sldMk cId="2431599052" sldId="292"/>
            <ac:picMk id="13" creationId="{CB29CA9C-84B8-4C38-BEBF-C9E47CFFFB44}"/>
          </ac:picMkLst>
        </pc:picChg>
      </pc:sldChg>
      <pc:sldChg chg="del">
        <pc:chgData name="RIVERA LOOR TOMMY FRANYS" userId="bdb7316f-0a2d-41f5-95e7-403701dead56" providerId="ADAL" clId="{EFDE16D8-2E7A-42EF-ADE6-EC360DCBA433}" dt="2021-06-26T08:25:18.574" v="571" actId="47"/>
        <pc:sldMkLst>
          <pc:docMk/>
          <pc:sldMk cId="2896537561" sldId="293"/>
        </pc:sldMkLst>
      </pc:sldChg>
      <pc:sldChg chg="addSp delSp modSp mod">
        <pc:chgData name="RIVERA LOOR TOMMY FRANYS" userId="bdb7316f-0a2d-41f5-95e7-403701dead56" providerId="ADAL" clId="{EFDE16D8-2E7A-42EF-ADE6-EC360DCBA433}" dt="2021-06-26T09:05:07.506" v="680" actId="1076"/>
        <pc:sldMkLst>
          <pc:docMk/>
          <pc:sldMk cId="3466298789" sldId="294"/>
        </pc:sldMkLst>
        <pc:picChg chg="add mod modCrop">
          <ac:chgData name="RIVERA LOOR TOMMY FRANYS" userId="bdb7316f-0a2d-41f5-95e7-403701dead56" providerId="ADAL" clId="{EFDE16D8-2E7A-42EF-ADE6-EC360DCBA433}" dt="2021-06-26T09:04:45.530" v="672" actId="732"/>
          <ac:picMkLst>
            <pc:docMk/>
            <pc:sldMk cId="3466298789" sldId="294"/>
            <ac:picMk id="5" creationId="{1E9308B7-B904-4F8E-9412-3A3470A59E9F}"/>
          </ac:picMkLst>
        </pc:picChg>
        <pc:picChg chg="add mod modCrop">
          <ac:chgData name="RIVERA LOOR TOMMY FRANYS" userId="bdb7316f-0a2d-41f5-95e7-403701dead56" providerId="ADAL" clId="{EFDE16D8-2E7A-42EF-ADE6-EC360DCBA433}" dt="2021-06-26T09:05:07.506" v="680" actId="1076"/>
          <ac:picMkLst>
            <pc:docMk/>
            <pc:sldMk cId="3466298789" sldId="294"/>
            <ac:picMk id="7" creationId="{096FFFDE-9DEE-4308-BCF3-DAC1FABD9E5C}"/>
          </ac:picMkLst>
        </pc:picChg>
        <pc:picChg chg="del">
          <ac:chgData name="RIVERA LOOR TOMMY FRANYS" userId="bdb7316f-0a2d-41f5-95e7-403701dead56" providerId="ADAL" clId="{EFDE16D8-2E7A-42EF-ADE6-EC360DCBA433}" dt="2021-06-26T09:01:22.709" v="645" actId="478"/>
          <ac:picMkLst>
            <pc:docMk/>
            <pc:sldMk cId="3466298789" sldId="294"/>
            <ac:picMk id="10" creationId="{D3B6C19E-C2E2-7E4B-A8ED-A88B71461961}"/>
          </ac:picMkLst>
        </pc:picChg>
      </pc:sldChg>
      <pc:sldChg chg="addSp delSp modSp mod">
        <pc:chgData name="RIVERA LOOR TOMMY FRANYS" userId="bdb7316f-0a2d-41f5-95e7-403701dead56" providerId="ADAL" clId="{EFDE16D8-2E7A-42EF-ADE6-EC360DCBA433}" dt="2021-06-28T08:28:27.038" v="2850" actId="14100"/>
        <pc:sldMkLst>
          <pc:docMk/>
          <pc:sldMk cId="1634305226" sldId="295"/>
        </pc:sldMkLst>
        <pc:spChg chg="add mod">
          <ac:chgData name="RIVERA LOOR TOMMY FRANYS" userId="bdb7316f-0a2d-41f5-95e7-403701dead56" providerId="ADAL" clId="{EFDE16D8-2E7A-42EF-ADE6-EC360DCBA433}" dt="2021-06-28T08:28:27.038" v="2850" actId="14100"/>
          <ac:spMkLst>
            <pc:docMk/>
            <pc:sldMk cId="1634305226" sldId="295"/>
            <ac:spMk id="5" creationId="{D4FF1D8E-E553-4605-80B3-8A6770FBF0E8}"/>
          </ac:spMkLst>
        </pc:spChg>
        <pc:picChg chg="del">
          <ac:chgData name="RIVERA LOOR TOMMY FRANYS" userId="bdb7316f-0a2d-41f5-95e7-403701dead56" providerId="ADAL" clId="{EFDE16D8-2E7A-42EF-ADE6-EC360DCBA433}" dt="2021-06-26T09:05:56.710" v="684" actId="478"/>
          <ac:picMkLst>
            <pc:docMk/>
            <pc:sldMk cId="1634305226" sldId="295"/>
            <ac:picMk id="4" creationId="{10A77861-6E7B-3342-9C85-276AF81DD1C4}"/>
          </ac:picMkLst>
        </pc:picChg>
        <pc:picChg chg="add mod modCrop">
          <ac:chgData name="RIVERA LOOR TOMMY FRANYS" userId="bdb7316f-0a2d-41f5-95e7-403701dead56" providerId="ADAL" clId="{EFDE16D8-2E7A-42EF-ADE6-EC360DCBA433}" dt="2021-06-26T09:17:13.272" v="735" actId="1076"/>
          <ac:picMkLst>
            <pc:docMk/>
            <pc:sldMk cId="1634305226" sldId="295"/>
            <ac:picMk id="6" creationId="{D17D0815-55D3-4402-8D73-3221F8008E0D}"/>
          </ac:picMkLst>
        </pc:picChg>
      </pc:sldChg>
      <pc:sldChg chg="addSp delSp modSp mod">
        <pc:chgData name="RIVERA LOOR TOMMY FRANYS" userId="bdb7316f-0a2d-41f5-95e7-403701dead56" providerId="ADAL" clId="{EFDE16D8-2E7A-42EF-ADE6-EC360DCBA433}" dt="2021-06-28T19:03:13.535" v="3092" actId="1076"/>
        <pc:sldMkLst>
          <pc:docMk/>
          <pc:sldMk cId="1879984952" sldId="297"/>
        </pc:sldMkLst>
        <pc:spChg chg="mod">
          <ac:chgData name="RIVERA LOOR TOMMY FRANYS" userId="bdb7316f-0a2d-41f5-95e7-403701dead56" providerId="ADAL" clId="{EFDE16D8-2E7A-42EF-ADE6-EC360DCBA433}" dt="2021-06-28T05:44:08.162" v="841" actId="14100"/>
          <ac:spMkLst>
            <pc:docMk/>
            <pc:sldMk cId="1879984952" sldId="297"/>
            <ac:spMk id="4" creationId="{3C7A7F31-8D15-48B2-995F-8F41C9EAD332}"/>
          </ac:spMkLst>
        </pc:spChg>
        <pc:picChg chg="del">
          <ac:chgData name="RIVERA LOOR TOMMY FRANYS" userId="bdb7316f-0a2d-41f5-95e7-403701dead56" providerId="ADAL" clId="{EFDE16D8-2E7A-42EF-ADE6-EC360DCBA433}" dt="2021-06-26T23:10:39.681" v="815" actId="478"/>
          <ac:picMkLst>
            <pc:docMk/>
            <pc:sldMk cId="1879984952" sldId="297"/>
            <ac:picMk id="5" creationId="{045A0040-88A5-1B4F-921A-EA23DED78626}"/>
          </ac:picMkLst>
        </pc:picChg>
        <pc:picChg chg="add mod">
          <ac:chgData name="RIVERA LOOR TOMMY FRANYS" userId="bdb7316f-0a2d-41f5-95e7-403701dead56" providerId="ADAL" clId="{EFDE16D8-2E7A-42EF-ADE6-EC360DCBA433}" dt="2021-06-28T19:03:13.535" v="3092" actId="1076"/>
          <ac:picMkLst>
            <pc:docMk/>
            <pc:sldMk cId="1879984952" sldId="297"/>
            <ac:picMk id="6" creationId="{B5A5F24E-33AE-4118-8BBB-38D1760C1E39}"/>
          </ac:picMkLst>
        </pc:picChg>
        <pc:picChg chg="del">
          <ac:chgData name="RIVERA LOOR TOMMY FRANYS" userId="bdb7316f-0a2d-41f5-95e7-403701dead56" providerId="ADAL" clId="{EFDE16D8-2E7A-42EF-ADE6-EC360DCBA433}" dt="2021-06-26T23:10:40.350" v="816" actId="478"/>
          <ac:picMkLst>
            <pc:docMk/>
            <pc:sldMk cId="1879984952" sldId="297"/>
            <ac:picMk id="7" creationId="{3508D909-5BC0-1E49-9D79-BB7991B34897}"/>
          </ac:picMkLst>
        </pc:picChg>
      </pc:sldChg>
      <pc:sldChg chg="delSp add del mod">
        <pc:chgData name="RIVERA LOOR TOMMY FRANYS" userId="bdb7316f-0a2d-41f5-95e7-403701dead56" providerId="ADAL" clId="{EFDE16D8-2E7A-42EF-ADE6-EC360DCBA433}" dt="2021-06-26T09:01:15.376" v="643" actId="47"/>
        <pc:sldMkLst>
          <pc:docMk/>
          <pc:sldMk cId="1146451315" sldId="298"/>
        </pc:sldMkLst>
        <pc:picChg chg="del">
          <ac:chgData name="RIVERA LOOR TOMMY FRANYS" userId="bdb7316f-0a2d-41f5-95e7-403701dead56" providerId="ADAL" clId="{EFDE16D8-2E7A-42EF-ADE6-EC360DCBA433}" dt="2021-06-26T08:25:24.351" v="575" actId="478"/>
          <ac:picMkLst>
            <pc:docMk/>
            <pc:sldMk cId="1146451315" sldId="298"/>
            <ac:picMk id="8" creationId="{2601D1C2-3F9C-A84F-8E77-B6A09814EE8A}"/>
          </ac:picMkLst>
        </pc:picChg>
        <pc:picChg chg="del">
          <ac:chgData name="RIVERA LOOR TOMMY FRANYS" userId="bdb7316f-0a2d-41f5-95e7-403701dead56" providerId="ADAL" clId="{EFDE16D8-2E7A-42EF-ADE6-EC360DCBA433}" dt="2021-06-26T08:25:23.895" v="574" actId="478"/>
          <ac:picMkLst>
            <pc:docMk/>
            <pc:sldMk cId="1146451315" sldId="298"/>
            <ac:picMk id="9" creationId="{A0E446C5-D0E5-854D-A871-37F8E160E6AF}"/>
          </ac:picMkLst>
        </pc:picChg>
      </pc:sldChg>
      <pc:sldChg chg="del">
        <pc:chgData name="RIVERA LOOR TOMMY FRANYS" userId="bdb7316f-0a2d-41f5-95e7-403701dead56" providerId="ADAL" clId="{EFDE16D8-2E7A-42EF-ADE6-EC360DCBA433}" dt="2021-06-26T09:01:23.515" v="646" actId="47"/>
        <pc:sldMkLst>
          <pc:docMk/>
          <pc:sldMk cId="4073771877" sldId="299"/>
        </pc:sldMkLst>
      </pc:sldChg>
      <pc:sldChg chg="delSp del mod">
        <pc:chgData name="RIVERA LOOR TOMMY FRANYS" userId="bdb7316f-0a2d-41f5-95e7-403701dead56" providerId="ADAL" clId="{EFDE16D8-2E7A-42EF-ADE6-EC360DCBA433}" dt="2021-06-26T09:04:59.286" v="679" actId="47"/>
        <pc:sldMkLst>
          <pc:docMk/>
          <pc:sldMk cId="3112147196" sldId="300"/>
        </pc:sldMkLst>
        <pc:picChg chg="del">
          <ac:chgData name="RIVERA LOOR TOMMY FRANYS" userId="bdb7316f-0a2d-41f5-95e7-403701dead56" providerId="ADAL" clId="{EFDE16D8-2E7A-42EF-ADE6-EC360DCBA433}" dt="2021-06-26T09:01:24.713" v="647" actId="478"/>
          <ac:picMkLst>
            <pc:docMk/>
            <pc:sldMk cId="3112147196" sldId="300"/>
            <ac:picMk id="6" creationId="{D12CC463-1137-D645-AEF7-89C2954F4B34}"/>
          </ac:picMkLst>
        </pc:picChg>
      </pc:sldChg>
      <pc:sldChg chg="addSp delSp modSp mod">
        <pc:chgData name="RIVERA LOOR TOMMY FRANYS" userId="bdb7316f-0a2d-41f5-95e7-403701dead56" providerId="ADAL" clId="{EFDE16D8-2E7A-42EF-ADE6-EC360DCBA433}" dt="2021-06-28T08:35:44.366" v="3064" actId="1076"/>
        <pc:sldMkLst>
          <pc:docMk/>
          <pc:sldMk cId="4200802148" sldId="301"/>
        </pc:sldMkLst>
        <pc:spChg chg="mod">
          <ac:chgData name="RIVERA LOOR TOMMY FRANYS" userId="bdb7316f-0a2d-41f5-95e7-403701dead56" providerId="ADAL" clId="{EFDE16D8-2E7A-42EF-ADE6-EC360DCBA433}" dt="2021-06-26T09:17:26.957" v="739" actId="1076"/>
          <ac:spMkLst>
            <pc:docMk/>
            <pc:sldMk cId="4200802148" sldId="301"/>
            <ac:spMk id="2" creationId="{7CCDDC96-53F0-4E78-B592-4583CDCA8F1D}"/>
          </ac:spMkLst>
        </pc:spChg>
        <pc:spChg chg="add mod">
          <ac:chgData name="RIVERA LOOR TOMMY FRANYS" userId="bdb7316f-0a2d-41f5-95e7-403701dead56" providerId="ADAL" clId="{EFDE16D8-2E7A-42EF-ADE6-EC360DCBA433}" dt="2021-06-28T08:30:15.427" v="2905" actId="20577"/>
          <ac:spMkLst>
            <pc:docMk/>
            <pc:sldMk cId="4200802148" sldId="301"/>
            <ac:spMk id="4" creationId="{7F6BDD66-7D19-4F6B-86D6-00AD745DA4B8}"/>
          </ac:spMkLst>
        </pc:spChg>
        <pc:picChg chg="del">
          <ac:chgData name="RIVERA LOOR TOMMY FRANYS" userId="bdb7316f-0a2d-41f5-95e7-403701dead56" providerId="ADAL" clId="{EFDE16D8-2E7A-42EF-ADE6-EC360DCBA433}" dt="2021-06-26T09:05:54.077" v="683" actId="478"/>
          <ac:picMkLst>
            <pc:docMk/>
            <pc:sldMk cId="4200802148" sldId="301"/>
            <ac:picMk id="5" creationId="{C37CE258-F329-994E-9A32-F4486B61659A}"/>
          </ac:picMkLst>
        </pc:picChg>
        <pc:picChg chg="add mod">
          <ac:chgData name="RIVERA LOOR TOMMY FRANYS" userId="bdb7316f-0a2d-41f5-95e7-403701dead56" providerId="ADAL" clId="{EFDE16D8-2E7A-42EF-ADE6-EC360DCBA433}" dt="2021-06-28T08:35:44.366" v="3064" actId="1076"/>
          <ac:picMkLst>
            <pc:docMk/>
            <pc:sldMk cId="4200802148" sldId="301"/>
            <ac:picMk id="6" creationId="{65DE67B5-7730-47AC-B1CC-D4ABC4ECD10C}"/>
          </ac:picMkLst>
        </pc:picChg>
      </pc:sldChg>
      <pc:sldChg chg="addSp delSp modSp mod">
        <pc:chgData name="RIVERA LOOR TOMMY FRANYS" userId="bdb7316f-0a2d-41f5-95e7-403701dead56" providerId="ADAL" clId="{EFDE16D8-2E7A-42EF-ADE6-EC360DCBA433}" dt="2021-06-28T08:37:30.318" v="3081" actId="1076"/>
        <pc:sldMkLst>
          <pc:docMk/>
          <pc:sldMk cId="3749931181" sldId="302"/>
        </pc:sldMkLst>
        <pc:spChg chg="mod">
          <ac:chgData name="RIVERA LOOR TOMMY FRANYS" userId="bdb7316f-0a2d-41f5-95e7-403701dead56" providerId="ADAL" clId="{EFDE16D8-2E7A-42EF-ADE6-EC360DCBA433}" dt="2021-06-28T08:29:28.433" v="2865" actId="14100"/>
          <ac:spMkLst>
            <pc:docMk/>
            <pc:sldMk cId="3749931181" sldId="302"/>
            <ac:spMk id="2" creationId="{7CCDDC96-53F0-4E78-B592-4583CDCA8F1D}"/>
          </ac:spMkLst>
        </pc:spChg>
        <pc:spChg chg="add mod">
          <ac:chgData name="RIVERA LOOR TOMMY FRANYS" userId="bdb7316f-0a2d-41f5-95e7-403701dead56" providerId="ADAL" clId="{EFDE16D8-2E7A-42EF-ADE6-EC360DCBA433}" dt="2021-06-28T08:36:17.933" v="3070" actId="1076"/>
          <ac:spMkLst>
            <pc:docMk/>
            <pc:sldMk cId="3749931181" sldId="302"/>
            <ac:spMk id="4" creationId="{80CF3E66-2D48-4D04-98CE-3730CA3041C8}"/>
          </ac:spMkLst>
        </pc:spChg>
        <pc:spChg chg="add del mod">
          <ac:chgData name="RIVERA LOOR TOMMY FRANYS" userId="bdb7316f-0a2d-41f5-95e7-403701dead56" providerId="ADAL" clId="{EFDE16D8-2E7A-42EF-ADE6-EC360DCBA433}" dt="2021-06-28T08:29:07.945" v="2860"/>
          <ac:spMkLst>
            <pc:docMk/>
            <pc:sldMk cId="3749931181" sldId="302"/>
            <ac:spMk id="5" creationId="{7249C5BB-AF44-4042-9801-82224551A737}"/>
          </ac:spMkLst>
        </pc:spChg>
        <pc:picChg chg="del">
          <ac:chgData name="RIVERA LOOR TOMMY FRANYS" userId="bdb7316f-0a2d-41f5-95e7-403701dead56" providerId="ADAL" clId="{EFDE16D8-2E7A-42EF-ADE6-EC360DCBA433}" dt="2021-06-26T09:05:52.396" v="682" actId="478"/>
          <ac:picMkLst>
            <pc:docMk/>
            <pc:sldMk cId="3749931181" sldId="302"/>
            <ac:picMk id="4" creationId="{E4E7CA6E-9642-0C44-982E-0A5895D5E852}"/>
          </ac:picMkLst>
        </pc:picChg>
        <pc:picChg chg="add del mod">
          <ac:chgData name="RIVERA LOOR TOMMY FRANYS" userId="bdb7316f-0a2d-41f5-95e7-403701dead56" providerId="ADAL" clId="{EFDE16D8-2E7A-42EF-ADE6-EC360DCBA433}" dt="2021-06-28T08:36:42.699" v="3078" actId="478"/>
          <ac:picMkLst>
            <pc:docMk/>
            <pc:sldMk cId="3749931181" sldId="302"/>
            <ac:picMk id="7" creationId="{772A0E65-4169-4546-8DA2-2AAAF5E45943}"/>
          </ac:picMkLst>
        </pc:picChg>
        <pc:picChg chg="add mod">
          <ac:chgData name="RIVERA LOOR TOMMY FRANYS" userId="bdb7316f-0a2d-41f5-95e7-403701dead56" providerId="ADAL" clId="{EFDE16D8-2E7A-42EF-ADE6-EC360DCBA433}" dt="2021-06-28T08:37:30.318" v="3081" actId="1076"/>
          <ac:picMkLst>
            <pc:docMk/>
            <pc:sldMk cId="3749931181" sldId="302"/>
            <ac:picMk id="9" creationId="{3B58DF05-55A5-4871-8DD3-32953F00C8F2}"/>
          </ac:picMkLst>
        </pc:picChg>
      </pc:sldChg>
      <pc:sldChg chg="addSp delSp modSp mod">
        <pc:chgData name="RIVERA LOOR TOMMY FRANYS" userId="bdb7316f-0a2d-41f5-95e7-403701dead56" providerId="ADAL" clId="{EFDE16D8-2E7A-42EF-ADE6-EC360DCBA433}" dt="2021-06-28T06:20:24.380" v="896" actId="20577"/>
        <pc:sldMkLst>
          <pc:docMk/>
          <pc:sldMk cId="3517750544" sldId="303"/>
        </pc:sldMkLst>
        <pc:spChg chg="mod">
          <ac:chgData name="RIVERA LOOR TOMMY FRANYS" userId="bdb7316f-0a2d-41f5-95e7-403701dead56" providerId="ADAL" clId="{EFDE16D8-2E7A-42EF-ADE6-EC360DCBA433}" dt="2021-06-16T04:28:15.496" v="113" actId="1076"/>
          <ac:spMkLst>
            <pc:docMk/>
            <pc:sldMk cId="3517750544" sldId="303"/>
            <ac:spMk id="2" creationId="{AB03FC08-47CE-40A3-968F-A0EA18D7A0DB}"/>
          </ac:spMkLst>
        </pc:spChg>
        <pc:spChg chg="mod">
          <ac:chgData name="RIVERA LOOR TOMMY FRANYS" userId="bdb7316f-0a2d-41f5-95e7-403701dead56" providerId="ADAL" clId="{EFDE16D8-2E7A-42EF-ADE6-EC360DCBA433}" dt="2021-06-28T06:20:24.380" v="896" actId="20577"/>
          <ac:spMkLst>
            <pc:docMk/>
            <pc:sldMk cId="3517750544" sldId="303"/>
            <ac:spMk id="3" creationId="{8D134432-F541-443C-B9AA-9A49AEFC59F6}"/>
          </ac:spMkLst>
        </pc:spChg>
        <pc:spChg chg="add mod">
          <ac:chgData name="RIVERA LOOR TOMMY FRANYS" userId="bdb7316f-0a2d-41f5-95e7-403701dead56" providerId="ADAL" clId="{EFDE16D8-2E7A-42EF-ADE6-EC360DCBA433}" dt="2021-06-16T04:29:19.823" v="167" actId="1076"/>
          <ac:spMkLst>
            <pc:docMk/>
            <pc:sldMk cId="3517750544" sldId="303"/>
            <ac:spMk id="6" creationId="{C6C22842-3409-49A6-AC52-218870EB0D41}"/>
          </ac:spMkLst>
        </pc:spChg>
        <pc:picChg chg="add del mod">
          <ac:chgData name="RIVERA LOOR TOMMY FRANYS" userId="bdb7316f-0a2d-41f5-95e7-403701dead56" providerId="ADAL" clId="{EFDE16D8-2E7A-42EF-ADE6-EC360DCBA433}" dt="2021-06-16T04:30:29.036" v="177" actId="931"/>
          <ac:picMkLst>
            <pc:docMk/>
            <pc:sldMk cId="3517750544" sldId="303"/>
            <ac:picMk id="5" creationId="{76B389AB-674E-401B-91E1-5878EADA0E88}"/>
          </ac:picMkLst>
        </pc:picChg>
        <pc:picChg chg="add mod">
          <ac:chgData name="RIVERA LOOR TOMMY FRANYS" userId="bdb7316f-0a2d-41f5-95e7-403701dead56" providerId="ADAL" clId="{EFDE16D8-2E7A-42EF-ADE6-EC360DCBA433}" dt="2021-06-16T04:34:42.967" v="239" actId="1076"/>
          <ac:picMkLst>
            <pc:docMk/>
            <pc:sldMk cId="3517750544" sldId="303"/>
            <ac:picMk id="9" creationId="{758F9F89-A133-42A0-8FCF-FAC8993A0335}"/>
          </ac:picMkLst>
        </pc:picChg>
        <pc:picChg chg="add mod">
          <ac:chgData name="RIVERA LOOR TOMMY FRANYS" userId="bdb7316f-0a2d-41f5-95e7-403701dead56" providerId="ADAL" clId="{EFDE16D8-2E7A-42EF-ADE6-EC360DCBA433}" dt="2021-06-16T04:34:44.287" v="240" actId="1076"/>
          <ac:picMkLst>
            <pc:docMk/>
            <pc:sldMk cId="3517750544" sldId="303"/>
            <ac:picMk id="14" creationId="{550B8158-D786-4417-A23E-5DF693379E7D}"/>
          </ac:picMkLst>
        </pc:picChg>
        <pc:picChg chg="add mod">
          <ac:chgData name="RIVERA LOOR TOMMY FRANYS" userId="bdb7316f-0a2d-41f5-95e7-403701dead56" providerId="ADAL" clId="{EFDE16D8-2E7A-42EF-ADE6-EC360DCBA433}" dt="2021-06-16T04:34:52.175" v="246" actId="1076"/>
          <ac:picMkLst>
            <pc:docMk/>
            <pc:sldMk cId="3517750544" sldId="303"/>
            <ac:picMk id="15" creationId="{E4E3FC1B-D7BA-4B48-84C2-098C57C89BFD}"/>
          </ac:picMkLst>
        </pc:picChg>
        <pc:picChg chg="add mod">
          <ac:chgData name="RIVERA LOOR TOMMY FRANYS" userId="bdb7316f-0a2d-41f5-95e7-403701dead56" providerId="ADAL" clId="{EFDE16D8-2E7A-42EF-ADE6-EC360DCBA433}" dt="2021-06-16T04:33:12.969" v="208" actId="1076"/>
          <ac:picMkLst>
            <pc:docMk/>
            <pc:sldMk cId="3517750544" sldId="303"/>
            <ac:picMk id="16" creationId="{36FE2ADE-2A1A-4F0C-87EF-9005584639A8}"/>
          </ac:picMkLst>
        </pc:picChg>
        <pc:picChg chg="add mod">
          <ac:chgData name="RIVERA LOOR TOMMY FRANYS" userId="bdb7316f-0a2d-41f5-95e7-403701dead56" providerId="ADAL" clId="{EFDE16D8-2E7A-42EF-ADE6-EC360DCBA433}" dt="2021-06-16T04:34:53.864" v="247" actId="1076"/>
          <ac:picMkLst>
            <pc:docMk/>
            <pc:sldMk cId="3517750544" sldId="303"/>
            <ac:picMk id="18" creationId="{E345F9A6-A1AD-40E9-A5D2-98598A4F00B4}"/>
          </ac:picMkLst>
        </pc:picChg>
        <pc:picChg chg="add mod">
          <ac:chgData name="RIVERA LOOR TOMMY FRANYS" userId="bdb7316f-0a2d-41f5-95e7-403701dead56" providerId="ADAL" clId="{EFDE16D8-2E7A-42EF-ADE6-EC360DCBA433}" dt="2021-06-16T04:34:45.919" v="241" actId="1076"/>
          <ac:picMkLst>
            <pc:docMk/>
            <pc:sldMk cId="3517750544" sldId="303"/>
            <ac:picMk id="19" creationId="{D232EE88-B576-4A55-B60E-09FF4AF5AED0}"/>
          </ac:picMkLst>
        </pc:picChg>
        <pc:picChg chg="add mod">
          <ac:chgData name="RIVERA LOOR TOMMY FRANYS" userId="bdb7316f-0a2d-41f5-95e7-403701dead56" providerId="ADAL" clId="{EFDE16D8-2E7A-42EF-ADE6-EC360DCBA433}" dt="2021-06-16T04:34:40.808" v="238" actId="1076"/>
          <ac:picMkLst>
            <pc:docMk/>
            <pc:sldMk cId="3517750544" sldId="303"/>
            <ac:picMk id="20" creationId="{E340057F-0E28-4F2F-A715-7ECD0968DF3C}"/>
          </ac:picMkLst>
        </pc:picChg>
        <pc:picChg chg="add mod">
          <ac:chgData name="RIVERA LOOR TOMMY FRANYS" userId="bdb7316f-0a2d-41f5-95e7-403701dead56" providerId="ADAL" clId="{EFDE16D8-2E7A-42EF-ADE6-EC360DCBA433}" dt="2021-06-16T04:34:48.328" v="243" actId="1076"/>
          <ac:picMkLst>
            <pc:docMk/>
            <pc:sldMk cId="3517750544" sldId="303"/>
            <ac:picMk id="21" creationId="{E8433158-2E4F-41C7-9AA8-D9E79AFCA842}"/>
          </ac:picMkLst>
        </pc:picChg>
        <pc:picChg chg="add mod">
          <ac:chgData name="RIVERA LOOR TOMMY FRANYS" userId="bdb7316f-0a2d-41f5-95e7-403701dead56" providerId="ADAL" clId="{EFDE16D8-2E7A-42EF-ADE6-EC360DCBA433}" dt="2021-06-16T04:34:46.920" v="242" actId="1076"/>
          <ac:picMkLst>
            <pc:docMk/>
            <pc:sldMk cId="3517750544" sldId="303"/>
            <ac:picMk id="22" creationId="{71F745DE-43AB-442D-BD8C-43E74C7736BD}"/>
          </ac:picMkLst>
        </pc:picChg>
        <pc:picChg chg="add mod">
          <ac:chgData name="RIVERA LOOR TOMMY FRANYS" userId="bdb7316f-0a2d-41f5-95e7-403701dead56" providerId="ADAL" clId="{EFDE16D8-2E7A-42EF-ADE6-EC360DCBA433}" dt="2021-06-16T04:34:51.144" v="245" actId="1076"/>
          <ac:picMkLst>
            <pc:docMk/>
            <pc:sldMk cId="3517750544" sldId="303"/>
            <ac:picMk id="23" creationId="{A4D62291-9634-4161-B43D-79F6CDD18073}"/>
          </ac:picMkLst>
        </pc:picChg>
        <pc:picChg chg="add mod">
          <ac:chgData name="RIVERA LOOR TOMMY FRANYS" userId="bdb7316f-0a2d-41f5-95e7-403701dead56" providerId="ADAL" clId="{EFDE16D8-2E7A-42EF-ADE6-EC360DCBA433}" dt="2021-06-16T04:34:49.807" v="244" actId="1076"/>
          <ac:picMkLst>
            <pc:docMk/>
            <pc:sldMk cId="3517750544" sldId="303"/>
            <ac:picMk id="24" creationId="{5187F9D0-BDD0-4254-AEE9-8CC2EA128322}"/>
          </ac:picMkLst>
        </pc:picChg>
        <pc:picChg chg="add del mod">
          <ac:chgData name="RIVERA LOOR TOMMY FRANYS" userId="bdb7316f-0a2d-41f5-95e7-403701dead56" providerId="ADAL" clId="{EFDE16D8-2E7A-42EF-ADE6-EC360DCBA433}" dt="2021-06-16T04:35:46.184" v="268"/>
          <ac:picMkLst>
            <pc:docMk/>
            <pc:sldMk cId="3517750544" sldId="303"/>
            <ac:picMk id="25" creationId="{F232C60D-9E3D-4DB1-9FF2-378A5CE5C45E}"/>
          </ac:picMkLst>
        </pc:picChg>
        <pc:picChg chg="add del">
          <ac:chgData name="RIVERA LOOR TOMMY FRANYS" userId="bdb7316f-0a2d-41f5-95e7-403701dead56" providerId="ADAL" clId="{EFDE16D8-2E7A-42EF-ADE6-EC360DCBA433}" dt="2021-06-16T04:29:57.675" v="169"/>
          <ac:picMkLst>
            <pc:docMk/>
            <pc:sldMk cId="3517750544" sldId="303"/>
            <ac:picMk id="1026" creationId="{A39C121A-2539-442D-900E-EDD6611CF4E5}"/>
          </ac:picMkLst>
        </pc:picChg>
        <pc:picChg chg="add del mod">
          <ac:chgData name="RIVERA LOOR TOMMY FRANYS" userId="bdb7316f-0a2d-41f5-95e7-403701dead56" providerId="ADAL" clId="{EFDE16D8-2E7A-42EF-ADE6-EC360DCBA433}" dt="2021-06-16T04:32:12.339" v="187"/>
          <ac:picMkLst>
            <pc:docMk/>
            <pc:sldMk cId="3517750544" sldId="303"/>
            <ac:picMk id="1028" creationId="{16891BC6-ADA8-435A-900B-2514073264A2}"/>
          </ac:picMkLst>
        </pc:picChg>
        <pc:picChg chg="add mod">
          <ac:chgData name="RIVERA LOOR TOMMY FRANYS" userId="bdb7316f-0a2d-41f5-95e7-403701dead56" providerId="ADAL" clId="{EFDE16D8-2E7A-42EF-ADE6-EC360DCBA433}" dt="2021-06-16T05:39:16.985" v="394"/>
          <ac:picMkLst>
            <pc:docMk/>
            <pc:sldMk cId="3517750544" sldId="303"/>
            <ac:picMk id="1030" creationId="{D03C8BD0-A435-4096-9293-0F46B16F4736}"/>
          </ac:picMkLst>
        </pc:picChg>
      </pc:sldChg>
      <pc:sldChg chg="modSp new del mod">
        <pc:chgData name="RIVERA LOOR TOMMY FRANYS" userId="bdb7316f-0a2d-41f5-95e7-403701dead56" providerId="ADAL" clId="{EFDE16D8-2E7A-42EF-ADE6-EC360DCBA433}" dt="2021-06-16T04:35:52.563" v="271" actId="47"/>
        <pc:sldMkLst>
          <pc:docMk/>
          <pc:sldMk cId="2986527081" sldId="304"/>
        </pc:sldMkLst>
        <pc:spChg chg="mod">
          <ac:chgData name="RIVERA LOOR TOMMY FRANYS" userId="bdb7316f-0a2d-41f5-95e7-403701dead56" providerId="ADAL" clId="{EFDE16D8-2E7A-42EF-ADE6-EC360DCBA433}" dt="2021-06-16T04:35:12.159" v="266" actId="20577"/>
          <ac:spMkLst>
            <pc:docMk/>
            <pc:sldMk cId="2986527081" sldId="304"/>
            <ac:spMk id="2" creationId="{04ED72DF-873C-4BF9-A391-90608D03FECF}"/>
          </ac:spMkLst>
        </pc:spChg>
      </pc:sldChg>
      <pc:sldChg chg="addSp delSp modSp new del mod chgLayout">
        <pc:chgData name="RIVERA LOOR TOMMY FRANYS" userId="bdb7316f-0a2d-41f5-95e7-403701dead56" providerId="ADAL" clId="{EFDE16D8-2E7A-42EF-ADE6-EC360DCBA433}" dt="2021-06-16T04:39:38.861" v="275" actId="2696"/>
        <pc:sldMkLst>
          <pc:docMk/>
          <pc:sldMk cId="3010187235" sldId="304"/>
        </pc:sldMkLst>
        <pc:spChg chg="del">
          <ac:chgData name="RIVERA LOOR TOMMY FRANYS" userId="bdb7316f-0a2d-41f5-95e7-403701dead56" providerId="ADAL" clId="{EFDE16D8-2E7A-42EF-ADE6-EC360DCBA433}" dt="2021-06-16T04:39:28.912" v="274" actId="700"/>
          <ac:spMkLst>
            <pc:docMk/>
            <pc:sldMk cId="3010187235" sldId="304"/>
            <ac:spMk id="2" creationId="{8DF2B6F3-A577-4094-9949-E2EA7DE06EF2}"/>
          </ac:spMkLst>
        </pc:spChg>
        <pc:spChg chg="add mod ord">
          <ac:chgData name="RIVERA LOOR TOMMY FRANYS" userId="bdb7316f-0a2d-41f5-95e7-403701dead56" providerId="ADAL" clId="{EFDE16D8-2E7A-42EF-ADE6-EC360DCBA433}" dt="2021-06-16T04:39:28.912" v="274" actId="700"/>
          <ac:spMkLst>
            <pc:docMk/>
            <pc:sldMk cId="3010187235" sldId="304"/>
            <ac:spMk id="3" creationId="{53D657B0-62D7-4676-A621-A066BA491F8C}"/>
          </ac:spMkLst>
        </pc:spChg>
      </pc:sldChg>
      <pc:sldChg chg="delSp modSp add mod setBg delDesignElem">
        <pc:chgData name="RIVERA LOOR TOMMY FRANYS" userId="bdb7316f-0a2d-41f5-95e7-403701dead56" providerId="ADAL" clId="{EFDE16D8-2E7A-42EF-ADE6-EC360DCBA433}" dt="2021-06-16T04:59:14.205" v="335" actId="5793"/>
        <pc:sldMkLst>
          <pc:docMk/>
          <pc:sldMk cId="3879873395" sldId="304"/>
        </pc:sldMkLst>
        <pc:spChg chg="mod">
          <ac:chgData name="RIVERA LOOR TOMMY FRANYS" userId="bdb7316f-0a2d-41f5-95e7-403701dead56" providerId="ADAL" clId="{EFDE16D8-2E7A-42EF-ADE6-EC360DCBA433}" dt="2021-06-16T04:59:14.205" v="335" actId="5793"/>
          <ac:spMkLst>
            <pc:docMk/>
            <pc:sldMk cId="3879873395" sldId="304"/>
            <ac:spMk id="3" creationId="{8D134432-F541-443C-B9AA-9A49AEFC59F6}"/>
          </ac:spMkLst>
        </pc:spChg>
        <pc:spChg chg="mod">
          <ac:chgData name="RIVERA LOOR TOMMY FRANYS" userId="bdb7316f-0a2d-41f5-95e7-403701dead56" providerId="ADAL" clId="{EFDE16D8-2E7A-42EF-ADE6-EC360DCBA433}" dt="2021-06-16T04:40:21.319" v="299" actId="1076"/>
          <ac:spMkLst>
            <pc:docMk/>
            <pc:sldMk cId="3879873395" sldId="304"/>
            <ac:spMk id="6" creationId="{C6C22842-3409-49A6-AC52-218870EB0D41}"/>
          </ac:spMkLst>
        </pc:spChg>
        <pc:spChg chg="del">
          <ac:chgData name="RIVERA LOOR TOMMY FRANYS" userId="bdb7316f-0a2d-41f5-95e7-403701dead56" providerId="ADAL" clId="{EFDE16D8-2E7A-42EF-ADE6-EC360DCBA433}" dt="2021-06-16T04:39:42.756" v="277"/>
          <ac:spMkLst>
            <pc:docMk/>
            <pc:sldMk cId="3879873395" sldId="304"/>
            <ac:spMk id="17" creationId="{A4AC5506-6312-4701-8D3C-40187889A947}"/>
          </ac:spMkLst>
        </pc:spChg>
        <pc:picChg chg="del">
          <ac:chgData name="RIVERA LOOR TOMMY FRANYS" userId="bdb7316f-0a2d-41f5-95e7-403701dead56" providerId="ADAL" clId="{EFDE16D8-2E7A-42EF-ADE6-EC360DCBA433}" dt="2021-06-16T04:40:50.822" v="307" actId="478"/>
          <ac:picMkLst>
            <pc:docMk/>
            <pc:sldMk cId="3879873395" sldId="304"/>
            <ac:picMk id="9" creationId="{758F9F89-A133-42A0-8FCF-FAC8993A0335}"/>
          </ac:picMkLst>
        </pc:picChg>
        <pc:picChg chg="del">
          <ac:chgData name="RIVERA LOOR TOMMY FRANYS" userId="bdb7316f-0a2d-41f5-95e7-403701dead56" providerId="ADAL" clId="{EFDE16D8-2E7A-42EF-ADE6-EC360DCBA433}" dt="2021-06-16T04:40:50.822" v="307" actId="478"/>
          <ac:picMkLst>
            <pc:docMk/>
            <pc:sldMk cId="3879873395" sldId="304"/>
            <ac:picMk id="14" creationId="{550B8158-D786-4417-A23E-5DF693379E7D}"/>
          </ac:picMkLst>
        </pc:picChg>
        <pc:picChg chg="del">
          <ac:chgData name="RIVERA LOOR TOMMY FRANYS" userId="bdb7316f-0a2d-41f5-95e7-403701dead56" providerId="ADAL" clId="{EFDE16D8-2E7A-42EF-ADE6-EC360DCBA433}" dt="2021-06-16T04:40:51.726" v="308" actId="478"/>
          <ac:picMkLst>
            <pc:docMk/>
            <pc:sldMk cId="3879873395" sldId="304"/>
            <ac:picMk id="15" creationId="{E4E3FC1B-D7BA-4B48-84C2-098C57C89BFD}"/>
          </ac:picMkLst>
        </pc:picChg>
        <pc:picChg chg="del">
          <ac:chgData name="RIVERA LOOR TOMMY FRANYS" userId="bdb7316f-0a2d-41f5-95e7-403701dead56" providerId="ADAL" clId="{EFDE16D8-2E7A-42EF-ADE6-EC360DCBA433}" dt="2021-06-16T04:40:50.822" v="307" actId="478"/>
          <ac:picMkLst>
            <pc:docMk/>
            <pc:sldMk cId="3879873395" sldId="304"/>
            <ac:picMk id="16" creationId="{36FE2ADE-2A1A-4F0C-87EF-9005584639A8}"/>
          </ac:picMkLst>
        </pc:picChg>
        <pc:picChg chg="del">
          <ac:chgData name="RIVERA LOOR TOMMY FRANYS" userId="bdb7316f-0a2d-41f5-95e7-403701dead56" providerId="ADAL" clId="{EFDE16D8-2E7A-42EF-ADE6-EC360DCBA433}" dt="2021-06-16T04:40:51.726" v="308" actId="478"/>
          <ac:picMkLst>
            <pc:docMk/>
            <pc:sldMk cId="3879873395" sldId="304"/>
            <ac:picMk id="18" creationId="{E345F9A6-A1AD-40E9-A5D2-98598A4F00B4}"/>
          </ac:picMkLst>
        </pc:picChg>
        <pc:picChg chg="del">
          <ac:chgData name="RIVERA LOOR TOMMY FRANYS" userId="bdb7316f-0a2d-41f5-95e7-403701dead56" providerId="ADAL" clId="{EFDE16D8-2E7A-42EF-ADE6-EC360DCBA433}" dt="2021-06-16T04:40:55.988" v="310" actId="478"/>
          <ac:picMkLst>
            <pc:docMk/>
            <pc:sldMk cId="3879873395" sldId="304"/>
            <ac:picMk id="19" creationId="{D232EE88-B576-4A55-B60E-09FF4AF5AED0}"/>
          </ac:picMkLst>
        </pc:picChg>
        <pc:picChg chg="del">
          <ac:chgData name="RIVERA LOOR TOMMY FRANYS" userId="bdb7316f-0a2d-41f5-95e7-403701dead56" providerId="ADAL" clId="{EFDE16D8-2E7A-42EF-ADE6-EC360DCBA433}" dt="2021-06-16T04:40:50.822" v="307" actId="478"/>
          <ac:picMkLst>
            <pc:docMk/>
            <pc:sldMk cId="3879873395" sldId="304"/>
            <ac:picMk id="20" creationId="{E340057F-0E28-4F2F-A715-7ECD0968DF3C}"/>
          </ac:picMkLst>
        </pc:picChg>
        <pc:picChg chg="del">
          <ac:chgData name="RIVERA LOOR TOMMY FRANYS" userId="bdb7316f-0a2d-41f5-95e7-403701dead56" providerId="ADAL" clId="{EFDE16D8-2E7A-42EF-ADE6-EC360DCBA433}" dt="2021-06-16T04:40:50.822" v="307" actId="478"/>
          <ac:picMkLst>
            <pc:docMk/>
            <pc:sldMk cId="3879873395" sldId="304"/>
            <ac:picMk id="21" creationId="{E8433158-2E4F-41C7-9AA8-D9E79AFCA842}"/>
          </ac:picMkLst>
        </pc:picChg>
        <pc:picChg chg="del">
          <ac:chgData name="RIVERA LOOR TOMMY FRANYS" userId="bdb7316f-0a2d-41f5-95e7-403701dead56" providerId="ADAL" clId="{EFDE16D8-2E7A-42EF-ADE6-EC360DCBA433}" dt="2021-06-16T04:40:50.822" v="307" actId="478"/>
          <ac:picMkLst>
            <pc:docMk/>
            <pc:sldMk cId="3879873395" sldId="304"/>
            <ac:picMk id="22" creationId="{71F745DE-43AB-442D-BD8C-43E74C7736BD}"/>
          </ac:picMkLst>
        </pc:picChg>
        <pc:picChg chg="del">
          <ac:chgData name="RIVERA LOOR TOMMY FRANYS" userId="bdb7316f-0a2d-41f5-95e7-403701dead56" providerId="ADAL" clId="{EFDE16D8-2E7A-42EF-ADE6-EC360DCBA433}" dt="2021-06-16T04:40:55.988" v="310" actId="478"/>
          <ac:picMkLst>
            <pc:docMk/>
            <pc:sldMk cId="3879873395" sldId="304"/>
            <ac:picMk id="23" creationId="{A4D62291-9634-4161-B43D-79F6CDD18073}"/>
          </ac:picMkLst>
        </pc:picChg>
        <pc:picChg chg="del">
          <ac:chgData name="RIVERA LOOR TOMMY FRANYS" userId="bdb7316f-0a2d-41f5-95e7-403701dead56" providerId="ADAL" clId="{EFDE16D8-2E7A-42EF-ADE6-EC360DCBA433}" dt="2021-06-16T04:40:55.988" v="310" actId="478"/>
          <ac:picMkLst>
            <pc:docMk/>
            <pc:sldMk cId="3879873395" sldId="304"/>
            <ac:picMk id="24" creationId="{5187F9D0-BDD0-4254-AEE9-8CC2EA128322}"/>
          </ac:picMkLst>
        </pc:picChg>
        <pc:picChg chg="del">
          <ac:chgData name="RIVERA LOOR TOMMY FRANYS" userId="bdb7316f-0a2d-41f5-95e7-403701dead56" providerId="ADAL" clId="{EFDE16D8-2E7A-42EF-ADE6-EC360DCBA433}" dt="2021-06-16T04:40:48.722" v="306" actId="478"/>
          <ac:picMkLst>
            <pc:docMk/>
            <pc:sldMk cId="3879873395" sldId="304"/>
            <ac:picMk id="1030" creationId="{D03C8BD0-A435-4096-9293-0F46B16F4736}"/>
          </ac:picMkLst>
        </pc:picChg>
      </pc:sldChg>
      <pc:sldChg chg="addSp delSp modSp new del mod">
        <pc:chgData name="RIVERA LOOR TOMMY FRANYS" userId="bdb7316f-0a2d-41f5-95e7-403701dead56" providerId="ADAL" clId="{EFDE16D8-2E7A-42EF-ADE6-EC360DCBA433}" dt="2021-06-16T05:37:40.011" v="376" actId="47"/>
        <pc:sldMkLst>
          <pc:docMk/>
          <pc:sldMk cId="1309025418" sldId="305"/>
        </pc:sldMkLst>
        <pc:spChg chg="del">
          <ac:chgData name="RIVERA LOOR TOMMY FRANYS" userId="bdb7316f-0a2d-41f5-95e7-403701dead56" providerId="ADAL" clId="{EFDE16D8-2E7A-42EF-ADE6-EC360DCBA433}" dt="2021-06-16T05:37:30.484" v="373" actId="478"/>
          <ac:spMkLst>
            <pc:docMk/>
            <pc:sldMk cId="1309025418" sldId="305"/>
            <ac:spMk id="2" creationId="{525F98F1-75FF-4A0E-A318-462232132114}"/>
          </ac:spMkLst>
        </pc:spChg>
        <pc:spChg chg="add mod">
          <ac:chgData name="RIVERA LOOR TOMMY FRANYS" userId="bdb7316f-0a2d-41f5-95e7-403701dead56" providerId="ADAL" clId="{EFDE16D8-2E7A-42EF-ADE6-EC360DCBA433}" dt="2021-06-16T05:37:33.116" v="374" actId="1076"/>
          <ac:spMkLst>
            <pc:docMk/>
            <pc:sldMk cId="1309025418" sldId="305"/>
            <ac:spMk id="3" creationId="{E8B705AA-090C-4D5D-A620-037C0B23B2E2}"/>
          </ac:spMkLst>
        </pc:spChg>
      </pc:sldChg>
      <pc:sldChg chg="delSp add del setBg delDesignElem">
        <pc:chgData name="RIVERA LOOR TOMMY FRANYS" userId="bdb7316f-0a2d-41f5-95e7-403701dead56" providerId="ADAL" clId="{EFDE16D8-2E7A-42EF-ADE6-EC360DCBA433}" dt="2021-06-16T04:39:03.762" v="272" actId="47"/>
        <pc:sldMkLst>
          <pc:docMk/>
          <pc:sldMk cId="2283772462" sldId="305"/>
        </pc:sldMkLst>
        <pc:spChg chg="del">
          <ac:chgData name="RIVERA LOOR TOMMY FRANYS" userId="bdb7316f-0a2d-41f5-95e7-403701dead56" providerId="ADAL" clId="{EFDE16D8-2E7A-42EF-ADE6-EC360DCBA433}" dt="2021-06-16T04:35:49.968" v="270"/>
          <ac:spMkLst>
            <pc:docMk/>
            <pc:sldMk cId="2283772462" sldId="305"/>
            <ac:spMk id="17" creationId="{A4AC5506-6312-4701-8D3C-40187889A947}"/>
          </ac:spMkLst>
        </pc:spChg>
      </pc:sldChg>
      <pc:sldChg chg="addSp modSp add mod">
        <pc:chgData name="RIVERA LOOR TOMMY FRANYS" userId="bdb7316f-0a2d-41f5-95e7-403701dead56" providerId="ADAL" clId="{EFDE16D8-2E7A-42EF-ADE6-EC360DCBA433}" dt="2021-06-16T05:38:38.108" v="393" actId="1076"/>
        <pc:sldMkLst>
          <pc:docMk/>
          <pc:sldMk cId="3248220356" sldId="306"/>
        </pc:sldMkLst>
        <pc:spChg chg="mod">
          <ac:chgData name="RIVERA LOOR TOMMY FRANYS" userId="bdb7316f-0a2d-41f5-95e7-403701dead56" providerId="ADAL" clId="{EFDE16D8-2E7A-42EF-ADE6-EC360DCBA433}" dt="2021-06-16T05:37:57.068" v="389"/>
          <ac:spMkLst>
            <pc:docMk/>
            <pc:sldMk cId="3248220356" sldId="306"/>
            <ac:spMk id="3" creationId="{8D134432-F541-443C-B9AA-9A49AEFC59F6}"/>
          </ac:spMkLst>
        </pc:spChg>
        <pc:spChg chg="mod">
          <ac:chgData name="RIVERA LOOR TOMMY FRANYS" userId="bdb7316f-0a2d-41f5-95e7-403701dead56" providerId="ADAL" clId="{EFDE16D8-2E7A-42EF-ADE6-EC360DCBA433}" dt="2021-06-16T05:37:45.824" v="387" actId="20577"/>
          <ac:spMkLst>
            <pc:docMk/>
            <pc:sldMk cId="3248220356" sldId="306"/>
            <ac:spMk id="6" creationId="{C6C22842-3409-49A6-AC52-218870EB0D41}"/>
          </ac:spMkLst>
        </pc:spChg>
        <pc:picChg chg="add mod">
          <ac:chgData name="RIVERA LOOR TOMMY FRANYS" userId="bdb7316f-0a2d-41f5-95e7-403701dead56" providerId="ADAL" clId="{EFDE16D8-2E7A-42EF-ADE6-EC360DCBA433}" dt="2021-06-16T05:38:38.108" v="393" actId="1076"/>
          <ac:picMkLst>
            <pc:docMk/>
            <pc:sldMk cId="3248220356" sldId="306"/>
            <ac:picMk id="5" creationId="{13598D17-4678-4819-9494-2DB106112C87}"/>
          </ac:picMkLst>
        </pc:picChg>
      </pc:sldChg>
      <pc:sldChg chg="new del">
        <pc:chgData name="RIVERA LOOR TOMMY FRANYS" userId="bdb7316f-0a2d-41f5-95e7-403701dead56" providerId="ADAL" clId="{EFDE16D8-2E7A-42EF-ADE6-EC360DCBA433}" dt="2021-06-26T09:17:21.885" v="737" actId="680"/>
        <pc:sldMkLst>
          <pc:docMk/>
          <pc:sldMk cId="2375358005" sldId="307"/>
        </pc:sldMkLst>
      </pc:sldChg>
      <pc:sldChg chg="addSp modSp new mod">
        <pc:chgData name="RIVERA LOOR TOMMY FRANYS" userId="bdb7316f-0a2d-41f5-95e7-403701dead56" providerId="ADAL" clId="{EFDE16D8-2E7A-42EF-ADE6-EC360DCBA433}" dt="2021-06-28T08:36:40.925" v="3077" actId="1076"/>
        <pc:sldMkLst>
          <pc:docMk/>
          <pc:sldMk cId="2773086084" sldId="307"/>
        </pc:sldMkLst>
        <pc:spChg chg="add mod">
          <ac:chgData name="RIVERA LOOR TOMMY FRANYS" userId="bdb7316f-0a2d-41f5-95e7-403701dead56" providerId="ADAL" clId="{EFDE16D8-2E7A-42EF-ADE6-EC360DCBA433}" dt="2021-06-26T09:17:58.672" v="748" actId="1076"/>
          <ac:spMkLst>
            <pc:docMk/>
            <pc:sldMk cId="2773086084" sldId="307"/>
            <ac:spMk id="2" creationId="{7EE2404E-75FF-4C61-94CE-A61C5FD5B38F}"/>
          </ac:spMkLst>
        </pc:spChg>
        <pc:spChg chg="add mod">
          <ac:chgData name="RIVERA LOOR TOMMY FRANYS" userId="bdb7316f-0a2d-41f5-95e7-403701dead56" providerId="ADAL" clId="{EFDE16D8-2E7A-42EF-ADE6-EC360DCBA433}" dt="2021-06-26T09:17:55.960" v="747" actId="1076"/>
          <ac:spMkLst>
            <pc:docMk/>
            <pc:sldMk cId="2773086084" sldId="307"/>
            <ac:spMk id="3" creationId="{CA89326B-4A3A-44DF-AF9B-7DBB22A674AC}"/>
          </ac:spMkLst>
        </pc:spChg>
        <pc:spChg chg="add mod">
          <ac:chgData name="RIVERA LOOR TOMMY FRANYS" userId="bdb7316f-0a2d-41f5-95e7-403701dead56" providerId="ADAL" clId="{EFDE16D8-2E7A-42EF-ADE6-EC360DCBA433}" dt="2021-06-28T08:31:24.558" v="3026" actId="14100"/>
          <ac:spMkLst>
            <pc:docMk/>
            <pc:sldMk cId="2773086084" sldId="307"/>
            <ac:spMk id="4" creationId="{FC83CEE0-B2F6-4E42-8870-FE5F7AD90D5F}"/>
          </ac:spMkLst>
        </pc:spChg>
        <pc:picChg chg="add mod">
          <ac:chgData name="RIVERA LOOR TOMMY FRANYS" userId="bdb7316f-0a2d-41f5-95e7-403701dead56" providerId="ADAL" clId="{EFDE16D8-2E7A-42EF-ADE6-EC360DCBA433}" dt="2021-06-28T08:36:40.925" v="3077" actId="1076"/>
          <ac:picMkLst>
            <pc:docMk/>
            <pc:sldMk cId="2773086084" sldId="307"/>
            <ac:picMk id="5" creationId="{E1D9D4D1-FE92-421D-91F2-7A53161C15F3}"/>
          </ac:picMkLst>
        </pc:picChg>
      </pc:sldChg>
      <pc:sldChg chg="addSp delSp modSp new mod">
        <pc:chgData name="RIVERA LOOR TOMMY FRANYS" userId="bdb7316f-0a2d-41f5-95e7-403701dead56" providerId="ADAL" clId="{EFDE16D8-2E7A-42EF-ADE6-EC360DCBA433}" dt="2021-06-28T07:56:06.266" v="938" actId="1076"/>
        <pc:sldMkLst>
          <pc:docMk/>
          <pc:sldMk cId="1977366727" sldId="308"/>
        </pc:sldMkLst>
        <pc:spChg chg="add mod">
          <ac:chgData name="RIVERA LOOR TOMMY FRANYS" userId="bdb7316f-0a2d-41f5-95e7-403701dead56" providerId="ADAL" clId="{EFDE16D8-2E7A-42EF-ADE6-EC360DCBA433}" dt="2021-06-26T23:04:49.087" v="758"/>
          <ac:spMkLst>
            <pc:docMk/>
            <pc:sldMk cId="1977366727" sldId="308"/>
            <ac:spMk id="4" creationId="{995E33CA-369A-4DF9-8E02-F2EE52AA65EB}"/>
          </ac:spMkLst>
        </pc:spChg>
        <pc:spChg chg="add mod">
          <ac:chgData name="RIVERA LOOR TOMMY FRANYS" userId="bdb7316f-0a2d-41f5-95e7-403701dead56" providerId="ADAL" clId="{EFDE16D8-2E7A-42EF-ADE6-EC360DCBA433}" dt="2021-06-26T23:05:00.596" v="760"/>
          <ac:spMkLst>
            <pc:docMk/>
            <pc:sldMk cId="1977366727" sldId="308"/>
            <ac:spMk id="5" creationId="{CF2896C4-9C5F-4F8B-908D-96ACF7D03132}"/>
          </ac:spMkLst>
        </pc:spChg>
        <pc:spChg chg="add mod">
          <ac:chgData name="RIVERA LOOR TOMMY FRANYS" userId="bdb7316f-0a2d-41f5-95e7-403701dead56" providerId="ADAL" clId="{EFDE16D8-2E7A-42EF-ADE6-EC360DCBA433}" dt="2021-06-28T07:55:02.097" v="930" actId="20577"/>
          <ac:spMkLst>
            <pc:docMk/>
            <pc:sldMk cId="1977366727" sldId="308"/>
            <ac:spMk id="11" creationId="{B93234F9-EC11-41EC-920E-EA15BDA1B111}"/>
          </ac:spMkLst>
        </pc:spChg>
        <pc:picChg chg="add del mod">
          <ac:chgData name="RIVERA LOOR TOMMY FRANYS" userId="bdb7316f-0a2d-41f5-95e7-403701dead56" providerId="ADAL" clId="{EFDE16D8-2E7A-42EF-ADE6-EC360DCBA433}" dt="2021-06-28T07:55:53.482" v="931" actId="478"/>
          <ac:picMkLst>
            <pc:docMk/>
            <pc:sldMk cId="1977366727" sldId="308"/>
            <ac:picMk id="3" creationId="{2A771BBC-6C7C-47A1-A970-E993F22566AB}"/>
          </ac:picMkLst>
        </pc:picChg>
        <pc:picChg chg="add del">
          <ac:chgData name="RIVERA LOOR TOMMY FRANYS" userId="bdb7316f-0a2d-41f5-95e7-403701dead56" providerId="ADAL" clId="{EFDE16D8-2E7A-42EF-ADE6-EC360DCBA433}" dt="2021-06-26T23:04:45.625" v="757" actId="22"/>
          <ac:picMkLst>
            <pc:docMk/>
            <pc:sldMk cId="1977366727" sldId="308"/>
            <ac:picMk id="3" creationId="{9C17BC8E-C32C-4E0C-B769-7CFF1AE073F8}"/>
          </ac:picMkLst>
        </pc:picChg>
        <pc:picChg chg="add del mod">
          <ac:chgData name="RIVERA LOOR TOMMY FRANYS" userId="bdb7316f-0a2d-41f5-95e7-403701dead56" providerId="ADAL" clId="{EFDE16D8-2E7A-42EF-ADE6-EC360DCBA433}" dt="2021-06-26T23:06:18.722" v="774" actId="478"/>
          <ac:picMkLst>
            <pc:docMk/>
            <pc:sldMk cId="1977366727" sldId="308"/>
            <ac:picMk id="6" creationId="{7AD8E9B4-E5F8-4DA0-88E8-2762A16D439E}"/>
          </ac:picMkLst>
        </pc:picChg>
        <pc:picChg chg="add mod">
          <ac:chgData name="RIVERA LOOR TOMMY FRANYS" userId="bdb7316f-0a2d-41f5-95e7-403701dead56" providerId="ADAL" clId="{EFDE16D8-2E7A-42EF-ADE6-EC360DCBA433}" dt="2021-06-28T07:56:06.266" v="938" actId="1076"/>
          <ac:picMkLst>
            <pc:docMk/>
            <pc:sldMk cId="1977366727" sldId="308"/>
            <ac:picMk id="7" creationId="{6CAA6AEA-A816-43FC-9AC2-5043F1929F62}"/>
          </ac:picMkLst>
        </pc:picChg>
        <pc:picChg chg="add del mod">
          <ac:chgData name="RIVERA LOOR TOMMY FRANYS" userId="bdb7316f-0a2d-41f5-95e7-403701dead56" providerId="ADAL" clId="{EFDE16D8-2E7A-42EF-ADE6-EC360DCBA433}" dt="2021-06-28T07:54:29.281" v="904" actId="478"/>
          <ac:picMkLst>
            <pc:docMk/>
            <pc:sldMk cId="1977366727" sldId="308"/>
            <ac:picMk id="8" creationId="{8F171612-FEC3-4512-AB80-1B7A989DF054}"/>
          </ac:picMkLst>
        </pc:picChg>
        <pc:picChg chg="add del mod">
          <ac:chgData name="RIVERA LOOR TOMMY FRANYS" userId="bdb7316f-0a2d-41f5-95e7-403701dead56" providerId="ADAL" clId="{EFDE16D8-2E7A-42EF-ADE6-EC360DCBA433}" dt="2021-06-28T07:54:31.124" v="905" actId="478"/>
          <ac:picMkLst>
            <pc:docMk/>
            <pc:sldMk cId="1977366727" sldId="308"/>
            <ac:picMk id="10" creationId="{08F86D8A-C4A4-4464-823B-973272241C46}"/>
          </ac:picMkLst>
        </pc:picChg>
      </pc:sldChg>
      <pc:sldChg chg="addSp modSp new mod">
        <pc:chgData name="RIVERA LOOR TOMMY FRANYS" userId="bdb7316f-0a2d-41f5-95e7-403701dead56" providerId="ADAL" clId="{EFDE16D8-2E7A-42EF-ADE6-EC360DCBA433}" dt="2021-06-28T08:38:08.613" v="3086" actId="1076"/>
        <pc:sldMkLst>
          <pc:docMk/>
          <pc:sldMk cId="2290866718" sldId="309"/>
        </pc:sldMkLst>
        <pc:spChg chg="add mod">
          <ac:chgData name="RIVERA LOOR TOMMY FRANYS" userId="bdb7316f-0a2d-41f5-95e7-403701dead56" providerId="ADAL" clId="{EFDE16D8-2E7A-42EF-ADE6-EC360DCBA433}" dt="2021-06-28T08:31:10.342" v="3023" actId="14100"/>
          <ac:spMkLst>
            <pc:docMk/>
            <pc:sldMk cId="2290866718" sldId="309"/>
            <ac:spMk id="2" creationId="{3BB82125-B537-4D65-888E-B960B29A14D9}"/>
          </ac:spMkLst>
        </pc:spChg>
        <pc:spChg chg="add mod">
          <ac:chgData name="RIVERA LOOR TOMMY FRANYS" userId="bdb7316f-0a2d-41f5-95e7-403701dead56" providerId="ADAL" clId="{EFDE16D8-2E7A-42EF-ADE6-EC360DCBA433}" dt="2021-06-28T08:29:32.685" v="2866"/>
          <ac:spMkLst>
            <pc:docMk/>
            <pc:sldMk cId="2290866718" sldId="309"/>
            <ac:spMk id="3" creationId="{A544AC28-73C8-4A6B-81E7-FD8DA5F885B0}"/>
          </ac:spMkLst>
        </pc:spChg>
        <pc:spChg chg="add mod">
          <ac:chgData name="RIVERA LOOR TOMMY FRANYS" userId="bdb7316f-0a2d-41f5-95e7-403701dead56" providerId="ADAL" clId="{EFDE16D8-2E7A-42EF-ADE6-EC360DCBA433}" dt="2021-06-28T08:29:49.251" v="2871"/>
          <ac:spMkLst>
            <pc:docMk/>
            <pc:sldMk cId="2290866718" sldId="309"/>
            <ac:spMk id="4" creationId="{93F339D2-F22E-429C-BD97-AFB29C1B6C69}"/>
          </ac:spMkLst>
        </pc:spChg>
        <pc:picChg chg="add mod">
          <ac:chgData name="RIVERA LOOR TOMMY FRANYS" userId="bdb7316f-0a2d-41f5-95e7-403701dead56" providerId="ADAL" clId="{EFDE16D8-2E7A-42EF-ADE6-EC360DCBA433}" dt="2021-06-28T08:38:08.613" v="3086" actId="1076"/>
          <ac:picMkLst>
            <pc:docMk/>
            <pc:sldMk cId="2290866718" sldId="309"/>
            <ac:picMk id="6" creationId="{84AF9BC9-6C20-47B6-862A-82CA69C1356D}"/>
          </ac:picMkLst>
        </pc:picChg>
      </pc:sldChg>
      <pc:sldChg chg="new del">
        <pc:chgData name="RIVERA LOOR TOMMY FRANYS" userId="bdb7316f-0a2d-41f5-95e7-403701dead56" providerId="ADAL" clId="{EFDE16D8-2E7A-42EF-ADE6-EC360DCBA433}" dt="2021-06-28T08:29:01.337" v="2858" actId="47"/>
        <pc:sldMkLst>
          <pc:docMk/>
          <pc:sldMk cId="4025363584" sldId="310"/>
        </pc:sldMkLst>
      </pc:sldChg>
      <pc:sldChg chg="addSp delSp modSp new mod">
        <pc:chgData name="RIVERA LOOR TOMMY FRANYS" userId="bdb7316f-0a2d-41f5-95e7-403701dead56" providerId="ADAL" clId="{EFDE16D8-2E7A-42EF-ADE6-EC360DCBA433}" dt="2021-06-28T08:38:33.973" v="3089" actId="1076"/>
        <pc:sldMkLst>
          <pc:docMk/>
          <pc:sldMk cId="3911205202" sldId="311"/>
        </pc:sldMkLst>
        <pc:spChg chg="add mod">
          <ac:chgData name="RIVERA LOOR TOMMY FRANYS" userId="bdb7316f-0a2d-41f5-95e7-403701dead56" providerId="ADAL" clId="{EFDE16D8-2E7A-42EF-ADE6-EC360DCBA433}" dt="2021-06-28T08:31:04.829" v="3020" actId="14100"/>
          <ac:spMkLst>
            <pc:docMk/>
            <pc:sldMk cId="3911205202" sldId="311"/>
            <ac:spMk id="2" creationId="{7FD7B012-1859-48CF-A3F0-22EBB7EACBF3}"/>
          </ac:spMkLst>
        </pc:spChg>
        <pc:spChg chg="add mod">
          <ac:chgData name="RIVERA LOOR TOMMY FRANYS" userId="bdb7316f-0a2d-41f5-95e7-403701dead56" providerId="ADAL" clId="{EFDE16D8-2E7A-42EF-ADE6-EC360DCBA433}" dt="2021-06-28T08:29:38.309" v="2867"/>
          <ac:spMkLst>
            <pc:docMk/>
            <pc:sldMk cId="3911205202" sldId="311"/>
            <ac:spMk id="3" creationId="{D4C4F33A-3971-4510-B133-177E76EBB49A}"/>
          </ac:spMkLst>
        </pc:spChg>
        <pc:spChg chg="add del mod">
          <ac:chgData name="RIVERA LOOR TOMMY FRANYS" userId="bdb7316f-0a2d-41f5-95e7-403701dead56" providerId="ADAL" clId="{EFDE16D8-2E7A-42EF-ADE6-EC360DCBA433}" dt="2021-06-28T08:29:41.776" v="2869"/>
          <ac:spMkLst>
            <pc:docMk/>
            <pc:sldMk cId="3911205202" sldId="311"/>
            <ac:spMk id="4" creationId="{1A14246B-5963-4984-9656-4F9BA923D490}"/>
          </ac:spMkLst>
        </pc:spChg>
        <pc:spChg chg="add mod">
          <ac:chgData name="RIVERA LOOR TOMMY FRANYS" userId="bdb7316f-0a2d-41f5-95e7-403701dead56" providerId="ADAL" clId="{EFDE16D8-2E7A-42EF-ADE6-EC360DCBA433}" dt="2021-06-28T08:29:51.335" v="2872"/>
          <ac:spMkLst>
            <pc:docMk/>
            <pc:sldMk cId="3911205202" sldId="311"/>
            <ac:spMk id="5" creationId="{8BD54E5C-C083-4669-AADD-5DA674334B6F}"/>
          </ac:spMkLst>
        </pc:spChg>
        <pc:picChg chg="add mod">
          <ac:chgData name="RIVERA LOOR TOMMY FRANYS" userId="bdb7316f-0a2d-41f5-95e7-403701dead56" providerId="ADAL" clId="{EFDE16D8-2E7A-42EF-ADE6-EC360DCBA433}" dt="2021-06-28T08:38:33.973" v="3089" actId="1076"/>
          <ac:picMkLst>
            <pc:docMk/>
            <pc:sldMk cId="3911205202" sldId="311"/>
            <ac:picMk id="7" creationId="{E62CC1AE-28F4-436E-990A-228C2CC613DA}"/>
          </ac:picMkLst>
        </pc:picChg>
      </pc:sldChg>
      <pc:sldChg chg="addSp modSp new mod ord">
        <pc:chgData name="RIVERA LOOR TOMMY FRANYS" userId="bdb7316f-0a2d-41f5-95e7-403701dead56" providerId="ADAL" clId="{EFDE16D8-2E7A-42EF-ADE6-EC360DCBA433}" dt="2021-06-28T08:34:50.254" v="3056" actId="1076"/>
        <pc:sldMkLst>
          <pc:docMk/>
          <pc:sldMk cId="1138930494" sldId="312"/>
        </pc:sldMkLst>
        <pc:spChg chg="add mod">
          <ac:chgData name="RIVERA LOOR TOMMY FRANYS" userId="bdb7316f-0a2d-41f5-95e7-403701dead56" providerId="ADAL" clId="{EFDE16D8-2E7A-42EF-ADE6-EC360DCBA433}" dt="2021-06-28T08:34:44.058" v="3054" actId="20577"/>
          <ac:spMkLst>
            <pc:docMk/>
            <pc:sldMk cId="1138930494" sldId="312"/>
            <ac:spMk id="2" creationId="{14216AAC-B46B-437F-BFE8-C9B770C02144}"/>
          </ac:spMkLst>
        </pc:spChg>
        <pc:spChg chg="add mod">
          <ac:chgData name="RIVERA LOOR TOMMY FRANYS" userId="bdb7316f-0a2d-41f5-95e7-403701dead56" providerId="ADAL" clId="{EFDE16D8-2E7A-42EF-ADE6-EC360DCBA433}" dt="2021-06-28T08:29:42.762" v="2870"/>
          <ac:spMkLst>
            <pc:docMk/>
            <pc:sldMk cId="1138930494" sldId="312"/>
            <ac:spMk id="3" creationId="{D7503800-DAC0-4712-A678-6CDF317479C5}"/>
          </ac:spMkLst>
        </pc:spChg>
        <pc:spChg chg="add mod">
          <ac:chgData name="RIVERA LOOR TOMMY FRANYS" userId="bdb7316f-0a2d-41f5-95e7-403701dead56" providerId="ADAL" clId="{EFDE16D8-2E7A-42EF-ADE6-EC360DCBA433}" dt="2021-06-28T08:29:53.102" v="2873"/>
          <ac:spMkLst>
            <pc:docMk/>
            <pc:sldMk cId="1138930494" sldId="312"/>
            <ac:spMk id="4" creationId="{980FC4BA-4C99-4646-9468-A66F64424825}"/>
          </ac:spMkLst>
        </pc:spChg>
        <pc:picChg chg="add mod">
          <ac:chgData name="RIVERA LOOR TOMMY FRANYS" userId="bdb7316f-0a2d-41f5-95e7-403701dead56" providerId="ADAL" clId="{EFDE16D8-2E7A-42EF-ADE6-EC360DCBA433}" dt="2021-06-28T08:34:50.254" v="3056" actId="1076"/>
          <ac:picMkLst>
            <pc:docMk/>
            <pc:sldMk cId="1138930494" sldId="312"/>
            <ac:picMk id="6" creationId="{375C0FD8-2E19-423A-AE48-AE2F88DA33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28/06/2021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10</a:t>
            </a:fld>
            <a:endParaRPr lang="es-ES"/>
          </a:p>
        </p:txBody>
      </p:sp>
    </p:spTree>
    <p:extLst>
      <p:ext uri="{BB962C8B-B14F-4D97-AF65-F5344CB8AC3E}">
        <p14:creationId xmlns:p14="http://schemas.microsoft.com/office/powerpoint/2010/main" val="308306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28/06/2021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28/06/2021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28/06/2021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28/06/2021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6.xml"/><Relationship Id="rId3" Type="http://schemas.openxmlformats.org/officeDocument/2006/relationships/slide" Target="slide6.xml"/><Relationship Id="rId7" Type="http://schemas.openxmlformats.org/officeDocument/2006/relationships/slide" Target="slide10.xml"/><Relationship Id="rId12" Type="http://schemas.openxmlformats.org/officeDocument/2006/relationships/slide" Target="slide25.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9.xml"/><Relationship Id="rId11" Type="http://schemas.openxmlformats.org/officeDocument/2006/relationships/slide" Target="slide24.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22.xml"/><Relationship Id="rId4" Type="http://schemas.openxmlformats.org/officeDocument/2006/relationships/slide" Target="slide7.xml"/><Relationship Id="rId9" Type="http://schemas.openxmlformats.org/officeDocument/2006/relationships/slide" Target="slide14.xml"/><Relationship Id="rId14" Type="http://schemas.openxmlformats.org/officeDocument/2006/relationships/slide" Target="slide2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del empresa de transporte</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Tommy Franys Rivera Loor</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02324" y="32004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dados de una empresa de transporte y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4839DA02-F45F-4AE3-83F0-248EB53BAE84}"/>
              </a:ext>
            </a:extLst>
          </p:cNvPr>
          <p:cNvPicPr>
            <a:picLocks noChangeAspect="1"/>
          </p:cNvPicPr>
          <p:nvPr/>
        </p:nvPicPr>
        <p:blipFill>
          <a:blip r:embed="rId4"/>
          <a:stretch>
            <a:fillRect/>
          </a:stretch>
        </p:blipFill>
        <p:spPr>
          <a:xfrm>
            <a:off x="1" y="1388303"/>
            <a:ext cx="5318556" cy="3099721"/>
          </a:xfrm>
          <a:prstGeom prst="rect">
            <a:avLst/>
          </a:prstGeom>
        </p:spPr>
      </p:pic>
      <p:pic>
        <p:nvPicPr>
          <p:cNvPr id="9" name="Imagen 8">
            <a:extLst>
              <a:ext uri="{FF2B5EF4-FFF2-40B4-BE49-F238E27FC236}">
                <a16:creationId xmlns:a16="http://schemas.microsoft.com/office/drawing/2014/main" id="{9491A7F6-01D2-42BE-8C37-DFC375495429}"/>
              </a:ext>
            </a:extLst>
          </p:cNvPr>
          <p:cNvPicPr>
            <a:picLocks noChangeAspect="1"/>
          </p:cNvPicPr>
          <p:nvPr/>
        </p:nvPicPr>
        <p:blipFill>
          <a:blip r:embed="rId5"/>
          <a:stretch>
            <a:fillRect/>
          </a:stretch>
        </p:blipFill>
        <p:spPr>
          <a:xfrm>
            <a:off x="207607" y="4395151"/>
            <a:ext cx="4903344" cy="2149092"/>
          </a:xfrm>
          <a:prstGeom prst="rect">
            <a:avLst/>
          </a:prstGeom>
        </p:spPr>
      </p:pic>
      <p:pic>
        <p:nvPicPr>
          <p:cNvPr id="11" name="Imagen 10">
            <a:extLst>
              <a:ext uri="{FF2B5EF4-FFF2-40B4-BE49-F238E27FC236}">
                <a16:creationId xmlns:a16="http://schemas.microsoft.com/office/drawing/2014/main" id="{CD2CF48D-A0BA-456E-88DB-50C5718D14B0}"/>
              </a:ext>
            </a:extLst>
          </p:cNvPr>
          <p:cNvPicPr>
            <a:picLocks noChangeAspect="1"/>
          </p:cNvPicPr>
          <p:nvPr/>
        </p:nvPicPr>
        <p:blipFill>
          <a:blip r:embed="rId6"/>
          <a:stretch>
            <a:fillRect/>
          </a:stretch>
        </p:blipFill>
        <p:spPr>
          <a:xfrm>
            <a:off x="6176866" y="1396588"/>
            <a:ext cx="5485428" cy="2037445"/>
          </a:xfrm>
          <a:prstGeom prst="rect">
            <a:avLst/>
          </a:prstGeom>
        </p:spPr>
      </p:pic>
      <p:pic>
        <p:nvPicPr>
          <p:cNvPr id="13" name="Imagen 12">
            <a:extLst>
              <a:ext uri="{FF2B5EF4-FFF2-40B4-BE49-F238E27FC236}">
                <a16:creationId xmlns:a16="http://schemas.microsoft.com/office/drawing/2014/main" id="{97BD8FAB-9637-4AEF-BE45-C0094A5F6437}"/>
              </a:ext>
            </a:extLst>
          </p:cNvPr>
          <p:cNvPicPr>
            <a:picLocks noChangeAspect="1"/>
          </p:cNvPicPr>
          <p:nvPr/>
        </p:nvPicPr>
        <p:blipFill>
          <a:blip r:embed="rId7"/>
          <a:stretch>
            <a:fillRect/>
          </a:stretch>
        </p:blipFill>
        <p:spPr>
          <a:xfrm>
            <a:off x="6266951" y="3762083"/>
            <a:ext cx="5318557" cy="2938757"/>
          </a:xfrm>
          <a:prstGeom prst="rect">
            <a:avLst/>
          </a:prstGeom>
        </p:spPr>
      </p:pic>
    </p:spTree>
    <p:extLst>
      <p:ext uri="{BB962C8B-B14F-4D97-AF65-F5344CB8AC3E}">
        <p14:creationId xmlns:p14="http://schemas.microsoft.com/office/powerpoint/2010/main" val="107843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AA4F306D-0B85-4E4A-8897-78ADE5673BC0}"/>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E0EB925F-5854-436E-9C41-2DBB7D43259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pic>
        <p:nvPicPr>
          <p:cNvPr id="5" name="Imagen 4">
            <a:extLst>
              <a:ext uri="{FF2B5EF4-FFF2-40B4-BE49-F238E27FC236}">
                <a16:creationId xmlns:a16="http://schemas.microsoft.com/office/drawing/2014/main" id="{EE2D7A55-31F2-41DE-8038-2A5E635B0F14}"/>
              </a:ext>
            </a:extLst>
          </p:cNvPr>
          <p:cNvPicPr>
            <a:picLocks noChangeAspect="1"/>
          </p:cNvPicPr>
          <p:nvPr/>
        </p:nvPicPr>
        <p:blipFill>
          <a:blip r:embed="rId3"/>
          <a:stretch>
            <a:fillRect/>
          </a:stretch>
        </p:blipFill>
        <p:spPr>
          <a:xfrm>
            <a:off x="326574" y="1407157"/>
            <a:ext cx="4394718" cy="2953363"/>
          </a:xfrm>
          <a:prstGeom prst="rect">
            <a:avLst/>
          </a:prstGeom>
        </p:spPr>
      </p:pic>
      <p:pic>
        <p:nvPicPr>
          <p:cNvPr id="9" name="Imagen 8">
            <a:extLst>
              <a:ext uri="{FF2B5EF4-FFF2-40B4-BE49-F238E27FC236}">
                <a16:creationId xmlns:a16="http://schemas.microsoft.com/office/drawing/2014/main" id="{CAD9F301-5C71-460C-916E-479D0B5C16B6}"/>
              </a:ext>
            </a:extLst>
          </p:cNvPr>
          <p:cNvPicPr>
            <a:picLocks noChangeAspect="1"/>
          </p:cNvPicPr>
          <p:nvPr/>
        </p:nvPicPr>
        <p:blipFill rotWithShape="1">
          <a:blip r:embed="rId4"/>
          <a:srcRect l="-221" r="-1"/>
          <a:stretch/>
        </p:blipFill>
        <p:spPr>
          <a:xfrm>
            <a:off x="5934269" y="1407157"/>
            <a:ext cx="5641229" cy="2682881"/>
          </a:xfrm>
          <a:prstGeom prst="rect">
            <a:avLst/>
          </a:prstGeom>
        </p:spPr>
      </p:pic>
      <p:pic>
        <p:nvPicPr>
          <p:cNvPr id="11" name="Imagen 10">
            <a:extLst>
              <a:ext uri="{FF2B5EF4-FFF2-40B4-BE49-F238E27FC236}">
                <a16:creationId xmlns:a16="http://schemas.microsoft.com/office/drawing/2014/main" id="{AF772551-54C5-42BC-84F2-B80BC9BCF1B8}"/>
              </a:ext>
            </a:extLst>
          </p:cNvPr>
          <p:cNvPicPr>
            <a:picLocks noChangeAspect="1"/>
          </p:cNvPicPr>
          <p:nvPr/>
        </p:nvPicPr>
        <p:blipFill>
          <a:blip r:embed="rId5"/>
          <a:stretch>
            <a:fillRect/>
          </a:stretch>
        </p:blipFill>
        <p:spPr>
          <a:xfrm>
            <a:off x="326574" y="4360520"/>
            <a:ext cx="4553338" cy="2362852"/>
          </a:xfrm>
          <a:prstGeom prst="rect">
            <a:avLst/>
          </a:prstGeom>
        </p:spPr>
      </p:pic>
      <p:pic>
        <p:nvPicPr>
          <p:cNvPr id="13" name="Imagen 12">
            <a:extLst>
              <a:ext uri="{FF2B5EF4-FFF2-40B4-BE49-F238E27FC236}">
                <a16:creationId xmlns:a16="http://schemas.microsoft.com/office/drawing/2014/main" id="{CB29CA9C-84B8-4C38-BEBF-C9E47CFFFB44}"/>
              </a:ext>
            </a:extLst>
          </p:cNvPr>
          <p:cNvPicPr>
            <a:picLocks noChangeAspect="1"/>
          </p:cNvPicPr>
          <p:nvPr/>
        </p:nvPicPr>
        <p:blipFill rotWithShape="1">
          <a:blip r:embed="rId6"/>
          <a:srcRect l="1240"/>
          <a:stretch/>
        </p:blipFill>
        <p:spPr>
          <a:xfrm>
            <a:off x="6245291" y="4192268"/>
            <a:ext cx="4792824" cy="2665732"/>
          </a:xfrm>
          <a:prstGeom prst="rect">
            <a:avLst/>
          </a:prstGeom>
        </p:spPr>
      </p:pic>
    </p:spTree>
    <p:extLst>
      <p:ext uri="{BB962C8B-B14F-4D97-AF65-F5344CB8AC3E}">
        <p14:creationId xmlns:p14="http://schemas.microsoft.com/office/powerpoint/2010/main" val="243159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fontScale="90000"/>
          </a:bodyPr>
          <a:lstStyle/>
          <a:p>
            <a:pPr algn="ctr"/>
            <a:br>
              <a:rPr lang="es-ES" sz="3200" dirty="0">
                <a:solidFill>
                  <a:srgbClr val="0563C1"/>
                </a:solidFill>
                <a:ea typeface="+mj-lt"/>
                <a:cs typeface="+mj-lt"/>
              </a:rPr>
            </a:br>
            <a:r>
              <a:rPr lang="es-MX" sz="4000" dirty="0">
                <a:solidFill>
                  <a:schemeClr val="bg1"/>
                </a:solidFill>
                <a:cs typeface="Calibri"/>
              </a:rPr>
              <a:t>Creación de las foreign Keys</a:t>
            </a:r>
            <a:br>
              <a:rPr lang="es-MX" sz="4400" dirty="0">
                <a:cs typeface="Calibri"/>
              </a:rPr>
            </a:b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D457FFFD-0603-4CDA-9CBC-AE9BCDBBD93E}"/>
              </a:ext>
            </a:extLst>
          </p:cNvPr>
          <p:cNvPicPr>
            <a:picLocks noChangeAspect="1"/>
          </p:cNvPicPr>
          <p:nvPr/>
        </p:nvPicPr>
        <p:blipFill rotWithShape="1">
          <a:blip r:embed="rId3"/>
          <a:srcRect b="21100"/>
          <a:stretch/>
        </p:blipFill>
        <p:spPr>
          <a:xfrm>
            <a:off x="3219352" y="1388303"/>
            <a:ext cx="5216656" cy="2546823"/>
          </a:xfrm>
          <a:prstGeom prst="rect">
            <a:avLst/>
          </a:prstGeom>
        </p:spPr>
      </p:pic>
      <p:pic>
        <p:nvPicPr>
          <p:cNvPr id="8" name="Imagen 7">
            <a:extLst>
              <a:ext uri="{FF2B5EF4-FFF2-40B4-BE49-F238E27FC236}">
                <a16:creationId xmlns:a16="http://schemas.microsoft.com/office/drawing/2014/main" id="{73EB4910-FE35-4FC5-8774-C664848D1A64}"/>
              </a:ext>
            </a:extLst>
          </p:cNvPr>
          <p:cNvPicPr>
            <a:picLocks noChangeAspect="1"/>
          </p:cNvPicPr>
          <p:nvPr/>
        </p:nvPicPr>
        <p:blipFill>
          <a:blip r:embed="rId4"/>
          <a:stretch>
            <a:fillRect/>
          </a:stretch>
        </p:blipFill>
        <p:spPr>
          <a:xfrm>
            <a:off x="3358599" y="4025965"/>
            <a:ext cx="5077409" cy="2628123"/>
          </a:xfrm>
          <a:prstGeom prst="rect">
            <a:avLst/>
          </a:prstGeom>
        </p:spPr>
      </p:pic>
    </p:spTree>
    <p:extLst>
      <p:ext uri="{BB962C8B-B14F-4D97-AF65-F5344CB8AC3E}">
        <p14:creationId xmlns:p14="http://schemas.microsoft.com/office/powerpoint/2010/main" val="214633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1E9308B7-B904-4F8E-9412-3A3470A59E9F}"/>
              </a:ext>
            </a:extLst>
          </p:cNvPr>
          <p:cNvPicPr>
            <a:picLocks noChangeAspect="1"/>
          </p:cNvPicPr>
          <p:nvPr/>
        </p:nvPicPr>
        <p:blipFill rotWithShape="1">
          <a:blip r:embed="rId3"/>
          <a:srcRect l="771"/>
          <a:stretch/>
        </p:blipFill>
        <p:spPr>
          <a:xfrm>
            <a:off x="3592286" y="1407157"/>
            <a:ext cx="5046646" cy="2615807"/>
          </a:xfrm>
          <a:prstGeom prst="rect">
            <a:avLst/>
          </a:prstGeom>
        </p:spPr>
      </p:pic>
      <p:pic>
        <p:nvPicPr>
          <p:cNvPr id="7" name="Imagen 6">
            <a:extLst>
              <a:ext uri="{FF2B5EF4-FFF2-40B4-BE49-F238E27FC236}">
                <a16:creationId xmlns:a16="http://schemas.microsoft.com/office/drawing/2014/main" id="{096FFFDE-9DEE-4308-BCF3-DAC1FABD9E5C}"/>
              </a:ext>
            </a:extLst>
          </p:cNvPr>
          <p:cNvPicPr>
            <a:picLocks noChangeAspect="1"/>
          </p:cNvPicPr>
          <p:nvPr/>
        </p:nvPicPr>
        <p:blipFill rotWithShape="1">
          <a:blip r:embed="rId4"/>
          <a:srcRect l="1043"/>
          <a:stretch/>
        </p:blipFill>
        <p:spPr>
          <a:xfrm>
            <a:off x="3592286" y="4022964"/>
            <a:ext cx="5275394" cy="2615806"/>
          </a:xfrm>
          <a:prstGeom prst="rect">
            <a:avLst/>
          </a:prstGeom>
        </p:spPr>
      </p:pic>
    </p:spTree>
    <p:extLst>
      <p:ext uri="{BB962C8B-B14F-4D97-AF65-F5344CB8AC3E}">
        <p14:creationId xmlns:p14="http://schemas.microsoft.com/office/powerpoint/2010/main" val="346629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542098"/>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3" name="Imagen 12">
            <a:extLst>
              <a:ext uri="{FF2B5EF4-FFF2-40B4-BE49-F238E27FC236}">
                <a16:creationId xmlns:a16="http://schemas.microsoft.com/office/drawing/2014/main" id="{816D4629-63F3-4AFA-98C2-D5085BE21581}"/>
              </a:ext>
            </a:extLst>
          </p:cNvPr>
          <p:cNvPicPr>
            <a:picLocks noChangeAspect="1"/>
          </p:cNvPicPr>
          <p:nvPr/>
        </p:nvPicPr>
        <p:blipFill>
          <a:blip r:embed="rId3"/>
          <a:stretch>
            <a:fillRect/>
          </a:stretch>
        </p:blipFill>
        <p:spPr>
          <a:xfrm>
            <a:off x="1279446" y="1979213"/>
            <a:ext cx="9767999" cy="4884000"/>
          </a:xfrm>
          <a:prstGeom prst="rect">
            <a:avLst/>
          </a:prstGeom>
        </p:spPr>
      </p:pic>
      <p:sp>
        <p:nvSpPr>
          <p:cNvPr id="7" name="CuadroTexto 6">
            <a:extLst>
              <a:ext uri="{FF2B5EF4-FFF2-40B4-BE49-F238E27FC236}">
                <a16:creationId xmlns:a16="http://schemas.microsoft.com/office/drawing/2014/main" id="{1A9E29FD-08B5-4BD4-B36E-B0C0BDD35F0E}"/>
              </a:ext>
            </a:extLst>
          </p:cNvPr>
          <p:cNvSpPr txBox="1"/>
          <p:nvPr/>
        </p:nvSpPr>
        <p:spPr>
          <a:xfrm>
            <a:off x="490537" y="1544280"/>
            <a:ext cx="1954083"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US" b="1" dirty="0">
                <a:latin typeface="Calibri" panose="020F0502020204030204" pitchFamily="34" charset="0"/>
                <a:ea typeface="Calibri" panose="020F0502020204030204" pitchFamily="34" charset="0"/>
                <a:cs typeface="Times New Roman" panose="02020603050405020304" pitchFamily="18" charset="0"/>
              </a:rPr>
              <a:t>Tabla Cliente</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143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D17D0815-55D3-4402-8D73-3221F8008E0D}"/>
              </a:ext>
            </a:extLst>
          </p:cNvPr>
          <p:cNvPicPr>
            <a:picLocks noChangeAspect="1"/>
          </p:cNvPicPr>
          <p:nvPr/>
        </p:nvPicPr>
        <p:blipFill rotWithShape="1">
          <a:blip r:embed="rId3"/>
          <a:srcRect b="2612"/>
          <a:stretch/>
        </p:blipFill>
        <p:spPr>
          <a:xfrm>
            <a:off x="0" y="2643428"/>
            <a:ext cx="12192000" cy="3038031"/>
          </a:xfrm>
          <a:prstGeom prst="rect">
            <a:avLst/>
          </a:prstGeom>
        </p:spPr>
      </p:pic>
      <p:sp>
        <p:nvSpPr>
          <p:cNvPr id="5" name="CuadroTexto 4">
            <a:extLst>
              <a:ext uri="{FF2B5EF4-FFF2-40B4-BE49-F238E27FC236}">
                <a16:creationId xmlns:a16="http://schemas.microsoft.com/office/drawing/2014/main" id="{D4FF1D8E-E553-4605-80B3-8A6770FBF0E8}"/>
              </a:ext>
            </a:extLst>
          </p:cNvPr>
          <p:cNvSpPr txBox="1"/>
          <p:nvPr/>
        </p:nvSpPr>
        <p:spPr>
          <a:xfrm>
            <a:off x="135974" y="1675072"/>
            <a:ext cx="3456312"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US" b="1" dirty="0">
                <a:latin typeface="Calibri" panose="020F0502020204030204" pitchFamily="34" charset="0"/>
                <a:ea typeface="Calibri" panose="020F0502020204030204" pitchFamily="34" charset="0"/>
                <a:cs typeface="Times New Roman" panose="02020603050405020304" pitchFamily="18" charset="0"/>
              </a:rPr>
              <a:t>Tabla </a:t>
            </a:r>
            <a:r>
              <a:rPr lang="en-US" b="1" dirty="0" err="1">
                <a:latin typeface="Calibri" panose="020F0502020204030204" pitchFamily="34" charset="0"/>
                <a:ea typeface="Calibri" panose="020F0502020204030204" pitchFamily="34" charset="0"/>
                <a:cs typeface="Times New Roman" panose="02020603050405020304" pitchFamily="18" charset="0"/>
              </a:rPr>
              <a:t>Comprabante_Pago</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430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4216AAC-B46B-437F-BFE8-C9B770C02144}"/>
              </a:ext>
            </a:extLst>
          </p:cNvPr>
          <p:cNvSpPr txBox="1"/>
          <p:nvPr/>
        </p:nvSpPr>
        <p:spPr>
          <a:xfrm>
            <a:off x="135974" y="1675072"/>
            <a:ext cx="3456312"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US" b="1" dirty="0">
                <a:latin typeface="Calibri" panose="020F0502020204030204" pitchFamily="34" charset="0"/>
                <a:ea typeface="Calibri" panose="020F0502020204030204" pitchFamily="34" charset="0"/>
                <a:cs typeface="Times New Roman" panose="02020603050405020304" pitchFamily="18" charset="0"/>
              </a:rPr>
              <a:t>Tabla </a:t>
            </a:r>
            <a:r>
              <a:rPr lang="en-US" b="1" dirty="0" err="1">
                <a:latin typeface="Calibri" panose="020F0502020204030204" pitchFamily="34" charset="0"/>
                <a:ea typeface="Calibri" panose="020F0502020204030204" pitchFamily="34" charset="0"/>
                <a:cs typeface="Times New Roman" panose="02020603050405020304" pitchFamily="18" charset="0"/>
              </a:rPr>
              <a:t>Costos</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ítulo 1">
            <a:extLst>
              <a:ext uri="{FF2B5EF4-FFF2-40B4-BE49-F238E27FC236}">
                <a16:creationId xmlns:a16="http://schemas.microsoft.com/office/drawing/2014/main" id="{D7503800-DAC0-4712-A678-6CDF317479C5}"/>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4" name="Rectángulo 3">
            <a:hlinkClick r:id="rId2" action="ppaction://hlinksldjump"/>
            <a:extLst>
              <a:ext uri="{FF2B5EF4-FFF2-40B4-BE49-F238E27FC236}">
                <a16:creationId xmlns:a16="http://schemas.microsoft.com/office/drawing/2014/main" id="{980FC4BA-4C99-4646-9468-A66F64424825}"/>
              </a:ext>
            </a:extLst>
          </p:cNvPr>
          <p:cNvSpPr/>
          <p:nvPr/>
        </p:nvSpPr>
        <p:spPr>
          <a:xfrm>
            <a:off x="10727703" y="0"/>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375C0FD8-2E19-423A-AE48-AE2F88DA33D3}"/>
              </a:ext>
            </a:extLst>
          </p:cNvPr>
          <p:cNvPicPr>
            <a:picLocks noChangeAspect="1"/>
          </p:cNvPicPr>
          <p:nvPr/>
        </p:nvPicPr>
        <p:blipFill>
          <a:blip r:embed="rId3"/>
          <a:stretch>
            <a:fillRect/>
          </a:stretch>
        </p:blipFill>
        <p:spPr>
          <a:xfrm>
            <a:off x="514350" y="3118757"/>
            <a:ext cx="11163300" cy="1143000"/>
          </a:xfrm>
          <a:prstGeom prst="rect">
            <a:avLst/>
          </a:prstGeom>
        </p:spPr>
      </p:pic>
    </p:spTree>
    <p:extLst>
      <p:ext uri="{BB962C8B-B14F-4D97-AF65-F5344CB8AC3E}">
        <p14:creationId xmlns:p14="http://schemas.microsoft.com/office/powerpoint/2010/main" val="1138930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7F6BDD66-7D19-4F6B-86D6-00AD745DA4B8}"/>
              </a:ext>
            </a:extLst>
          </p:cNvPr>
          <p:cNvSpPr txBox="1"/>
          <p:nvPr/>
        </p:nvSpPr>
        <p:spPr>
          <a:xfrm>
            <a:off x="135974" y="1675072"/>
            <a:ext cx="3456312"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US" b="1" dirty="0">
                <a:latin typeface="Calibri" panose="020F0502020204030204" pitchFamily="34" charset="0"/>
                <a:ea typeface="Calibri" panose="020F0502020204030204" pitchFamily="34" charset="0"/>
                <a:cs typeface="Times New Roman" panose="02020603050405020304" pitchFamily="18" charset="0"/>
              </a:rPr>
              <a:t>Tabla Destinatario</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65DE67B5-7730-47AC-B1CC-D4ABC4ECD10C}"/>
              </a:ext>
            </a:extLst>
          </p:cNvPr>
          <p:cNvPicPr>
            <a:picLocks noChangeAspect="1"/>
          </p:cNvPicPr>
          <p:nvPr/>
        </p:nvPicPr>
        <p:blipFill>
          <a:blip r:embed="rId3"/>
          <a:stretch>
            <a:fillRect/>
          </a:stretch>
        </p:blipFill>
        <p:spPr>
          <a:xfrm>
            <a:off x="1496566" y="2050624"/>
            <a:ext cx="9198867" cy="4744967"/>
          </a:xfrm>
          <a:prstGeom prst="rect">
            <a:avLst/>
          </a:prstGeom>
        </p:spPr>
      </p:pic>
    </p:spTree>
    <p:extLst>
      <p:ext uri="{BB962C8B-B14F-4D97-AF65-F5344CB8AC3E}">
        <p14:creationId xmlns:p14="http://schemas.microsoft.com/office/powerpoint/2010/main" val="4200802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2404E-75FF-4C61-94CE-A61C5FD5B38F}"/>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CA89326B-4A3A-44DF-AF9B-7DBB22A674AC}"/>
              </a:ext>
            </a:extLst>
          </p:cNvPr>
          <p:cNvSpPr/>
          <p:nvPr/>
        </p:nvSpPr>
        <p:spPr>
          <a:xfrm>
            <a:off x="10727703" y="0"/>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FC83CEE0-B2F6-4E42-8870-FE5F7AD90D5F}"/>
              </a:ext>
            </a:extLst>
          </p:cNvPr>
          <p:cNvSpPr txBox="1"/>
          <p:nvPr/>
        </p:nvSpPr>
        <p:spPr>
          <a:xfrm>
            <a:off x="135974" y="1675072"/>
            <a:ext cx="1692826"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US" b="1" dirty="0">
                <a:latin typeface="Calibri" panose="020F0502020204030204" pitchFamily="34" charset="0"/>
                <a:ea typeface="Calibri" panose="020F0502020204030204" pitchFamily="34" charset="0"/>
                <a:cs typeface="Times New Roman" panose="02020603050405020304" pitchFamily="18" charset="0"/>
              </a:rPr>
              <a:t>Tabla Envio</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E1D9D4D1-FE92-421D-91F2-7A53161C15F3}"/>
              </a:ext>
            </a:extLst>
          </p:cNvPr>
          <p:cNvPicPr>
            <a:picLocks noChangeAspect="1"/>
          </p:cNvPicPr>
          <p:nvPr/>
        </p:nvPicPr>
        <p:blipFill>
          <a:blip r:embed="rId3"/>
          <a:stretch>
            <a:fillRect/>
          </a:stretch>
        </p:blipFill>
        <p:spPr>
          <a:xfrm>
            <a:off x="1422529" y="2050624"/>
            <a:ext cx="9346942" cy="4856636"/>
          </a:xfrm>
          <a:prstGeom prst="rect">
            <a:avLst/>
          </a:prstGeom>
        </p:spPr>
      </p:pic>
    </p:spTree>
    <p:extLst>
      <p:ext uri="{BB962C8B-B14F-4D97-AF65-F5344CB8AC3E}">
        <p14:creationId xmlns:p14="http://schemas.microsoft.com/office/powerpoint/2010/main" val="2773086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80CF3E66-2D48-4D04-98CE-3730CA3041C8}"/>
              </a:ext>
            </a:extLst>
          </p:cNvPr>
          <p:cNvSpPr txBox="1"/>
          <p:nvPr/>
        </p:nvSpPr>
        <p:spPr>
          <a:xfrm>
            <a:off x="0" y="1490557"/>
            <a:ext cx="1944753"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US" b="1" dirty="0">
                <a:latin typeface="Calibri" panose="020F0502020204030204" pitchFamily="34" charset="0"/>
                <a:ea typeface="Calibri" panose="020F0502020204030204" pitchFamily="34" charset="0"/>
                <a:cs typeface="Times New Roman" panose="02020603050405020304" pitchFamily="18" charset="0"/>
              </a:rPr>
              <a:t>Tabla </a:t>
            </a:r>
            <a:r>
              <a:rPr lang="en-US" b="1" dirty="0" err="1">
                <a:latin typeface="Calibri" panose="020F0502020204030204" pitchFamily="34" charset="0"/>
                <a:ea typeface="Calibri" panose="020F0502020204030204" pitchFamily="34" charset="0"/>
                <a:cs typeface="Times New Roman" panose="02020603050405020304" pitchFamily="18" charset="0"/>
              </a:rPr>
              <a:t>Sucursal</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3B58DF05-55A5-4871-8DD3-32953F00C8F2}"/>
              </a:ext>
            </a:extLst>
          </p:cNvPr>
          <p:cNvPicPr>
            <a:picLocks noChangeAspect="1"/>
          </p:cNvPicPr>
          <p:nvPr/>
        </p:nvPicPr>
        <p:blipFill>
          <a:blip r:embed="rId3"/>
          <a:stretch>
            <a:fillRect/>
          </a:stretch>
        </p:blipFill>
        <p:spPr>
          <a:xfrm>
            <a:off x="520572" y="2509935"/>
            <a:ext cx="11150855" cy="2027428"/>
          </a:xfrm>
          <a:prstGeom prst="rect">
            <a:avLst/>
          </a:prstGeom>
        </p:spPr>
      </p:pic>
    </p:spTree>
    <p:extLst>
      <p:ext uri="{BB962C8B-B14F-4D97-AF65-F5344CB8AC3E}">
        <p14:creationId xmlns:p14="http://schemas.microsoft.com/office/powerpoint/2010/main" val="374993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Entidades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Conceptual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Modelo Físico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Creación de las entidades en PostgreSQL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Creación de las foreign Keys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Ingreso de datos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0" action="ppaction://hlinksldjump"/>
              </a:rPr>
              <a:t>Consulta 1</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Consulta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Consulta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Consulta 4</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4" action="ppaction://hlinksldjump"/>
              </a:rPr>
              <a:t>Enlace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5"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BB82125-B537-4D65-888E-B960B29A14D9}"/>
              </a:ext>
            </a:extLst>
          </p:cNvPr>
          <p:cNvSpPr txBox="1"/>
          <p:nvPr/>
        </p:nvSpPr>
        <p:spPr>
          <a:xfrm>
            <a:off x="89321" y="1675072"/>
            <a:ext cx="2429944"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US" b="1" dirty="0">
                <a:latin typeface="Calibri" panose="020F0502020204030204" pitchFamily="34" charset="0"/>
                <a:ea typeface="Calibri" panose="020F0502020204030204" pitchFamily="34" charset="0"/>
                <a:cs typeface="Times New Roman" panose="02020603050405020304" pitchFamily="18" charset="0"/>
              </a:rPr>
              <a:t>Tabla </a:t>
            </a:r>
            <a:r>
              <a:rPr lang="en-US" b="1" dirty="0" err="1">
                <a:latin typeface="Calibri" panose="020F0502020204030204" pitchFamily="34" charset="0"/>
                <a:ea typeface="Calibri" panose="020F0502020204030204" pitchFamily="34" charset="0"/>
                <a:cs typeface="Times New Roman" panose="02020603050405020304" pitchFamily="18" charset="0"/>
              </a:rPr>
              <a:t>Transportista</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ítulo 1">
            <a:extLst>
              <a:ext uri="{FF2B5EF4-FFF2-40B4-BE49-F238E27FC236}">
                <a16:creationId xmlns:a16="http://schemas.microsoft.com/office/drawing/2014/main" id="{A544AC28-73C8-4A6B-81E7-FD8DA5F885B0}"/>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4" name="Rectángulo 3">
            <a:hlinkClick r:id="rId2" action="ppaction://hlinksldjump"/>
            <a:extLst>
              <a:ext uri="{FF2B5EF4-FFF2-40B4-BE49-F238E27FC236}">
                <a16:creationId xmlns:a16="http://schemas.microsoft.com/office/drawing/2014/main" id="{93F339D2-F22E-429C-BD97-AFB29C1B6C69}"/>
              </a:ext>
            </a:extLst>
          </p:cNvPr>
          <p:cNvSpPr/>
          <p:nvPr/>
        </p:nvSpPr>
        <p:spPr>
          <a:xfrm>
            <a:off x="10727703" y="0"/>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84AF9BC9-6C20-47B6-862A-82CA69C1356D}"/>
              </a:ext>
            </a:extLst>
          </p:cNvPr>
          <p:cNvPicPr>
            <a:picLocks noChangeAspect="1"/>
          </p:cNvPicPr>
          <p:nvPr/>
        </p:nvPicPr>
        <p:blipFill>
          <a:blip r:embed="rId3"/>
          <a:stretch>
            <a:fillRect/>
          </a:stretch>
        </p:blipFill>
        <p:spPr>
          <a:xfrm>
            <a:off x="207618" y="2561136"/>
            <a:ext cx="11776763" cy="3181964"/>
          </a:xfrm>
          <a:prstGeom prst="rect">
            <a:avLst/>
          </a:prstGeom>
        </p:spPr>
      </p:pic>
    </p:spTree>
    <p:extLst>
      <p:ext uri="{BB962C8B-B14F-4D97-AF65-F5344CB8AC3E}">
        <p14:creationId xmlns:p14="http://schemas.microsoft.com/office/powerpoint/2010/main" val="2290866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FD7B012-1859-48CF-A3F0-22EBB7EACBF3}"/>
              </a:ext>
            </a:extLst>
          </p:cNvPr>
          <p:cNvSpPr txBox="1"/>
          <p:nvPr/>
        </p:nvSpPr>
        <p:spPr>
          <a:xfrm>
            <a:off x="135974" y="1675072"/>
            <a:ext cx="1898099"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US" b="1" dirty="0">
                <a:latin typeface="Calibri" panose="020F0502020204030204" pitchFamily="34" charset="0"/>
                <a:ea typeface="Calibri" panose="020F0502020204030204" pitchFamily="34" charset="0"/>
                <a:cs typeface="Times New Roman" panose="02020603050405020304" pitchFamily="18" charset="0"/>
              </a:rPr>
              <a:t>Tabla </a:t>
            </a:r>
            <a:r>
              <a:rPr lang="en-US" b="1" dirty="0" err="1">
                <a:latin typeface="Calibri" panose="020F0502020204030204" pitchFamily="34" charset="0"/>
                <a:ea typeface="Calibri" panose="020F0502020204030204" pitchFamily="34" charset="0"/>
                <a:cs typeface="Times New Roman" panose="02020603050405020304" pitchFamily="18" charset="0"/>
              </a:rPr>
              <a:t>Vehiculo</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ítulo 1">
            <a:extLst>
              <a:ext uri="{FF2B5EF4-FFF2-40B4-BE49-F238E27FC236}">
                <a16:creationId xmlns:a16="http://schemas.microsoft.com/office/drawing/2014/main" id="{D4C4F33A-3971-4510-B133-177E76EBB49A}"/>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5" name="Rectángulo 4">
            <a:hlinkClick r:id="rId2" action="ppaction://hlinksldjump"/>
            <a:extLst>
              <a:ext uri="{FF2B5EF4-FFF2-40B4-BE49-F238E27FC236}">
                <a16:creationId xmlns:a16="http://schemas.microsoft.com/office/drawing/2014/main" id="{8BD54E5C-C083-4669-AADD-5DA674334B6F}"/>
              </a:ext>
            </a:extLst>
          </p:cNvPr>
          <p:cNvSpPr/>
          <p:nvPr/>
        </p:nvSpPr>
        <p:spPr>
          <a:xfrm>
            <a:off x="10727703" y="0"/>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a:extLst>
              <a:ext uri="{FF2B5EF4-FFF2-40B4-BE49-F238E27FC236}">
                <a16:creationId xmlns:a16="http://schemas.microsoft.com/office/drawing/2014/main" id="{E62CC1AE-28F4-436E-990A-228C2CC613DA}"/>
              </a:ext>
            </a:extLst>
          </p:cNvPr>
          <p:cNvPicPr>
            <a:picLocks noChangeAspect="1"/>
          </p:cNvPicPr>
          <p:nvPr/>
        </p:nvPicPr>
        <p:blipFill>
          <a:blip r:embed="rId3"/>
          <a:stretch>
            <a:fillRect/>
          </a:stretch>
        </p:blipFill>
        <p:spPr>
          <a:xfrm>
            <a:off x="382555" y="2318539"/>
            <a:ext cx="11426890" cy="3115809"/>
          </a:xfrm>
          <a:prstGeom prst="rect">
            <a:avLst/>
          </a:prstGeom>
        </p:spPr>
      </p:pic>
    </p:spTree>
    <p:extLst>
      <p:ext uri="{BB962C8B-B14F-4D97-AF65-F5344CB8AC3E}">
        <p14:creationId xmlns:p14="http://schemas.microsoft.com/office/powerpoint/2010/main" val="3911205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0"/>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662152" y="1551251"/>
            <a:ext cx="10758704"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¿Cuántas entregas ha realizado un transportista mensual y anualmente?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uadroTexto 12">
            <a:extLst>
              <a:ext uri="{FF2B5EF4-FFF2-40B4-BE49-F238E27FC236}">
                <a16:creationId xmlns:a16="http://schemas.microsoft.com/office/drawing/2014/main" id="{7AC18C6E-C1E8-421F-9C2B-DBBD56A06E2C}"/>
              </a:ext>
            </a:extLst>
          </p:cNvPr>
          <p:cNvSpPr txBox="1"/>
          <p:nvPr/>
        </p:nvSpPr>
        <p:spPr>
          <a:xfrm>
            <a:off x="884599" y="2089751"/>
            <a:ext cx="10758704"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Mensuales</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CEA54771-CA8E-422E-877E-116AB9B07748}"/>
              </a:ext>
            </a:extLst>
          </p:cNvPr>
          <p:cNvPicPr>
            <a:picLocks noChangeAspect="1"/>
          </p:cNvPicPr>
          <p:nvPr/>
        </p:nvPicPr>
        <p:blipFill>
          <a:blip r:embed="rId3"/>
          <a:stretch>
            <a:fillRect/>
          </a:stretch>
        </p:blipFill>
        <p:spPr>
          <a:xfrm>
            <a:off x="2964996" y="2596555"/>
            <a:ext cx="6262008" cy="3592286"/>
          </a:xfrm>
          <a:prstGeom prst="rect">
            <a:avLst/>
          </a:prstGeom>
        </p:spPr>
      </p:pic>
    </p:spTree>
    <p:extLst>
      <p:ext uri="{BB962C8B-B14F-4D97-AF65-F5344CB8AC3E}">
        <p14:creationId xmlns:p14="http://schemas.microsoft.com/office/powerpoint/2010/main" val="1678006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95E33CA-369A-4DF9-8E02-F2EE52AA65EB}"/>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5" name="Rectángulo 4">
            <a:hlinkClick r:id="rId2" action="ppaction://hlinksldjump"/>
            <a:extLst>
              <a:ext uri="{FF2B5EF4-FFF2-40B4-BE49-F238E27FC236}">
                <a16:creationId xmlns:a16="http://schemas.microsoft.com/office/drawing/2014/main" id="{CF2896C4-9C5F-4F8B-908D-96ACF7D03132}"/>
              </a:ext>
            </a:extLst>
          </p:cNvPr>
          <p:cNvSpPr/>
          <p:nvPr/>
        </p:nvSpPr>
        <p:spPr>
          <a:xfrm>
            <a:off x="10727703" y="0"/>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1" name="CuadroTexto 10">
            <a:extLst>
              <a:ext uri="{FF2B5EF4-FFF2-40B4-BE49-F238E27FC236}">
                <a16:creationId xmlns:a16="http://schemas.microsoft.com/office/drawing/2014/main" id="{B93234F9-EC11-41EC-920E-EA15BDA1B111}"/>
              </a:ext>
            </a:extLst>
          </p:cNvPr>
          <p:cNvSpPr txBox="1"/>
          <p:nvPr/>
        </p:nvSpPr>
        <p:spPr>
          <a:xfrm>
            <a:off x="233265" y="2096070"/>
            <a:ext cx="10758704"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US" b="1" dirty="0">
                <a:latin typeface="Calibri" panose="020F0502020204030204" pitchFamily="34" charset="0"/>
                <a:ea typeface="Calibri" panose="020F0502020204030204" pitchFamily="34" charset="0"/>
                <a:cs typeface="Times New Roman" panose="02020603050405020304" pitchFamily="18" charset="0"/>
              </a:rPr>
              <a:t>Anuales</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6CAA6AEA-A816-43FC-9AC2-5043F1929F62}"/>
              </a:ext>
            </a:extLst>
          </p:cNvPr>
          <p:cNvPicPr>
            <a:picLocks noChangeAspect="1"/>
          </p:cNvPicPr>
          <p:nvPr/>
        </p:nvPicPr>
        <p:blipFill>
          <a:blip r:embed="rId3"/>
          <a:stretch>
            <a:fillRect/>
          </a:stretch>
        </p:blipFill>
        <p:spPr>
          <a:xfrm>
            <a:off x="3508020" y="2471622"/>
            <a:ext cx="5175960" cy="3990779"/>
          </a:xfrm>
          <a:prstGeom prst="rect">
            <a:avLst/>
          </a:prstGeom>
        </p:spPr>
      </p:pic>
    </p:spTree>
    <p:extLst>
      <p:ext uri="{BB962C8B-B14F-4D97-AF65-F5344CB8AC3E}">
        <p14:creationId xmlns:p14="http://schemas.microsoft.com/office/powerpoint/2010/main" val="1977366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2</a:t>
            </a:r>
            <a:endParaRPr lang="es-ES" dirty="0">
              <a:solidFill>
                <a:schemeClr val="bg1"/>
              </a:solidFill>
            </a:endParaRPr>
          </a:p>
        </p:txBody>
      </p:sp>
      <p:sp>
        <p:nvSpPr>
          <p:cNvPr id="4" name="CuadroTexto 3">
            <a:extLst>
              <a:ext uri="{FF2B5EF4-FFF2-40B4-BE49-F238E27FC236}">
                <a16:creationId xmlns:a16="http://schemas.microsoft.com/office/drawing/2014/main" id="{1FAE871F-704F-44E9-90B5-CCDA1F39E2BD}"/>
              </a:ext>
            </a:extLst>
          </p:cNvPr>
          <p:cNvSpPr txBox="1"/>
          <p:nvPr/>
        </p:nvSpPr>
        <p:spPr>
          <a:xfrm>
            <a:off x="662151" y="1551251"/>
            <a:ext cx="8253249" cy="646331"/>
          </a:xfrm>
          <a:prstGeom prst="rect">
            <a:avLst/>
          </a:prstGeom>
          <a:noFill/>
        </p:spPr>
        <p:txBody>
          <a:bodyPr wrap="square" rtlCol="0">
            <a:spAutoFit/>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Determinar ¿cuántos envíos ha realizado cada transporte de forma anual?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pic>
        <p:nvPicPr>
          <p:cNvPr id="8" name="Imagen 7">
            <a:extLst>
              <a:ext uri="{FF2B5EF4-FFF2-40B4-BE49-F238E27FC236}">
                <a16:creationId xmlns:a16="http://schemas.microsoft.com/office/drawing/2014/main" id="{56817C92-962D-42AA-BB3E-F7CCD5D940DC}"/>
              </a:ext>
            </a:extLst>
          </p:cNvPr>
          <p:cNvPicPr>
            <a:picLocks noChangeAspect="1"/>
          </p:cNvPicPr>
          <p:nvPr/>
        </p:nvPicPr>
        <p:blipFill>
          <a:blip r:embed="rId3"/>
          <a:stretch>
            <a:fillRect/>
          </a:stretch>
        </p:blipFill>
        <p:spPr>
          <a:xfrm>
            <a:off x="2652712" y="1874416"/>
            <a:ext cx="6886575" cy="4781550"/>
          </a:xfrm>
          <a:prstGeom prst="rect">
            <a:avLst/>
          </a:prstGeom>
        </p:spPr>
      </p:pic>
    </p:spTree>
    <p:extLst>
      <p:ext uri="{BB962C8B-B14F-4D97-AF65-F5344CB8AC3E}">
        <p14:creationId xmlns:p14="http://schemas.microsoft.com/office/powerpoint/2010/main" val="2673109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3</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369332"/>
          </a:xfrm>
          <a:prstGeom prst="rect">
            <a:avLst/>
          </a:prstGeom>
          <a:noFill/>
        </p:spPr>
        <p:txBody>
          <a:bodyPr wrap="square" rtlCol="0">
            <a:spAutoFit/>
          </a:bodyPr>
          <a:lstStyle/>
          <a:p>
            <a:pPr marL="285750" indent="-285750">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Saber ¿Cuántos inconvenientes ha tenido un transportista por año?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3A5D56B-CB36-400B-8C7F-54E1CB8A9622}"/>
              </a:ext>
            </a:extLst>
          </p:cNvPr>
          <p:cNvPicPr>
            <a:picLocks noChangeAspect="1"/>
          </p:cNvPicPr>
          <p:nvPr/>
        </p:nvPicPr>
        <p:blipFill>
          <a:blip r:embed="rId3"/>
          <a:stretch>
            <a:fillRect/>
          </a:stretch>
        </p:blipFill>
        <p:spPr>
          <a:xfrm>
            <a:off x="1234584" y="2144204"/>
            <a:ext cx="9722832" cy="4264845"/>
          </a:xfrm>
          <a:prstGeom prst="rect">
            <a:avLst/>
          </a:prstGeom>
        </p:spPr>
      </p:pic>
    </p:spTree>
    <p:extLst>
      <p:ext uri="{BB962C8B-B14F-4D97-AF65-F5344CB8AC3E}">
        <p14:creationId xmlns:p14="http://schemas.microsoft.com/office/powerpoint/2010/main" val="214464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662150" y="1579255"/>
            <a:ext cx="10525254"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¿Conocer a que empresa se le ha realizado transportes y cuanto se ha cobrado por año a dicha empresa?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B5A5F24E-33AE-4118-8BBB-38D1760C1E39}"/>
              </a:ext>
            </a:extLst>
          </p:cNvPr>
          <p:cNvPicPr>
            <a:picLocks noChangeAspect="1"/>
          </p:cNvPicPr>
          <p:nvPr/>
        </p:nvPicPr>
        <p:blipFill>
          <a:blip r:embed="rId3"/>
          <a:stretch>
            <a:fillRect/>
          </a:stretch>
        </p:blipFill>
        <p:spPr>
          <a:xfrm>
            <a:off x="3887149" y="1954807"/>
            <a:ext cx="3941235" cy="4616698"/>
          </a:xfrm>
          <a:prstGeom prst="rect">
            <a:avLst/>
          </a:prstGeom>
        </p:spPr>
      </p:pic>
    </p:spTree>
    <p:extLst>
      <p:ext uri="{BB962C8B-B14F-4D97-AF65-F5344CB8AC3E}">
        <p14:creationId xmlns:p14="http://schemas.microsoft.com/office/powerpoint/2010/main" val="1879984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4" name="CuadroTexto 3">
            <a:extLst>
              <a:ext uri="{FF2B5EF4-FFF2-40B4-BE49-F238E27FC236}">
                <a16:creationId xmlns:a16="http://schemas.microsoft.com/office/drawing/2014/main" id="{60C464AC-B073-43A6-81F1-4E0446769A94}"/>
              </a:ext>
            </a:extLst>
          </p:cNvPr>
          <p:cNvSpPr txBox="1"/>
          <p:nvPr/>
        </p:nvSpPr>
        <p:spPr>
          <a:xfrm>
            <a:off x="833373" y="3429000"/>
            <a:ext cx="10525254" cy="375552"/>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¿Conocer a que empresa se le ha realizado transportes y cuanto se ha cobrado por año a dicha empresa?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1430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1848747" y="2050624"/>
            <a:ext cx="8878956" cy="4801314"/>
          </a:xfrm>
          <a:prstGeom prst="rect">
            <a:avLst/>
          </a:prstGeom>
          <a:noFill/>
        </p:spPr>
        <p:txBody>
          <a:bodyPr wrap="square" rtlCol="0">
            <a:spAutoFit/>
          </a:bodyPr>
          <a:lstStyle/>
          <a:p>
            <a:pPr marL="285750" indent="-285750">
              <a:buFont typeface="Arial" panose="020B0604020202020204" pitchFamily="34" charset="0"/>
              <a:buChar char="•"/>
            </a:pPr>
            <a:r>
              <a:rPr lang="es-EC" dirty="0"/>
              <a:t>En el desarrollo de la estructura de la base se cumplió con todos los requisitos que fueron solicitados mediante la creación de tablas con diversidad de datos con de que mantener la integridad de datos.</a:t>
            </a:r>
          </a:p>
          <a:p>
            <a:endParaRPr lang="es-EC" dirty="0"/>
          </a:p>
          <a:p>
            <a:pPr marL="285750" indent="-285750">
              <a:buFont typeface="Arial" panose="020B0604020202020204" pitchFamily="34" charset="0"/>
              <a:buChar char="•"/>
            </a:pPr>
            <a:r>
              <a:rPr lang="es-EC" dirty="0"/>
              <a:t>En el apartado de las consultas se realizaron consultas que les resultan de mucha utilidad a la empresa como lo son: </a:t>
            </a:r>
          </a:p>
          <a:p>
            <a:pPr marL="742950" lvl="1" indent="-285750">
              <a:buFont typeface="Arial" panose="020B0604020202020204" pitchFamily="34" charset="0"/>
              <a:buChar char="•"/>
            </a:pPr>
            <a:r>
              <a:rPr lang="es-EC" dirty="0"/>
              <a:t>El número de entregas de un transportista.</a:t>
            </a:r>
          </a:p>
          <a:p>
            <a:pPr marL="742950" lvl="1" indent="-285750">
              <a:buFont typeface="Arial" panose="020B0604020202020204" pitchFamily="34" charset="0"/>
              <a:buChar char="•"/>
            </a:pPr>
            <a:r>
              <a:rPr lang="es-EC" dirty="0"/>
              <a:t>El numero de envíos que ha realizado un transporte.</a:t>
            </a:r>
          </a:p>
          <a:p>
            <a:pPr marL="742950" lvl="1" indent="-285750">
              <a:buFont typeface="Arial" panose="020B0604020202020204" pitchFamily="34" charset="0"/>
              <a:buChar char="•"/>
            </a:pPr>
            <a:r>
              <a:rPr lang="es-EC" dirty="0"/>
              <a:t>Los inconvenientes que ha tenido un transportistas.</a:t>
            </a:r>
          </a:p>
          <a:p>
            <a:pPr marL="742950" lvl="1" indent="-285750">
              <a:buFont typeface="Arial" panose="020B0604020202020204" pitchFamily="34" charset="0"/>
              <a:buChar char="•"/>
            </a:pPr>
            <a:r>
              <a:rPr lang="es-EC" dirty="0"/>
              <a:t>Las empresas a las que se les ha brindado servicio y cuanto se ha cobrado por este.</a:t>
            </a:r>
          </a:p>
          <a:p>
            <a:pPr lvl="1"/>
            <a:endParaRPr lang="es-EC" dirty="0"/>
          </a:p>
          <a:p>
            <a:pPr lvl="1"/>
            <a:r>
              <a:rPr lang="es-EC" dirty="0"/>
              <a:t>Para estas consultas se ha utilizado funciones como:</a:t>
            </a:r>
          </a:p>
          <a:p>
            <a:pPr marL="742950" lvl="1" indent="-285750">
              <a:buFont typeface="Arial" panose="020B0604020202020204" pitchFamily="34" charset="0"/>
              <a:buChar char="•"/>
            </a:pPr>
            <a:r>
              <a:rPr lang="es-EC" dirty="0"/>
              <a:t>WHERE: Se utilizo para condiciones y así obtener solo los registros necesarios con la a</a:t>
            </a:r>
          </a:p>
          <a:p>
            <a:pPr marL="742950" lvl="1" indent="-285750">
              <a:buFont typeface="Arial" panose="020B0604020202020204" pitchFamily="34" charset="0"/>
              <a:buChar char="•"/>
            </a:pPr>
            <a:r>
              <a:rPr lang="es-EC" dirty="0"/>
              <a:t>BETWEEN: Para establecer un rango entre los registros de fecha usando tambien el operador AND.</a:t>
            </a:r>
          </a:p>
          <a:p>
            <a:pPr marL="742950" lvl="1" indent="-285750">
              <a:buFont typeface="Arial" panose="020B0604020202020204" pitchFamily="34" charset="0"/>
              <a:buChar char="•"/>
            </a:pPr>
            <a:r>
              <a:rPr lang="es-EC" dirty="0"/>
              <a:t>Sum: Que realiza una suma de los campos con el parametro indicado, por ultimo agrupándolos con un group by.</a:t>
            </a:r>
          </a:p>
        </p:txBody>
      </p:sp>
    </p:spTree>
    <p:extLst>
      <p:ext uri="{BB962C8B-B14F-4D97-AF65-F5344CB8AC3E}">
        <p14:creationId xmlns:p14="http://schemas.microsoft.com/office/powerpoint/2010/main" val="367109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Dibujo de Mapa de Ecuador para colorear | Dibujos para colorear imprimir  gratis">
            <a:extLst>
              <a:ext uri="{FF2B5EF4-FFF2-40B4-BE49-F238E27FC236}">
                <a16:creationId xmlns:a16="http://schemas.microsoft.com/office/drawing/2014/main" id="{D03C8BD0-A435-4096-9293-0F46B16F473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276223" y="3896547"/>
            <a:ext cx="2700832" cy="291325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62321"/>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4"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248926" y="2189690"/>
            <a:ext cx="11210925" cy="2031325"/>
          </a:xfrm>
          <a:prstGeom prst="rect">
            <a:avLst/>
          </a:prstGeom>
          <a:noFill/>
        </p:spPr>
        <p:txBody>
          <a:bodyPr wrap="square" rtlCol="0">
            <a:spAutoFit/>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La empresa de envíos Fast Shipping S.A fundada a inicios del año 2020 en Ecuador empezó de forma lenta con envíos a ciertas ciudades del país. Con la llegada de la pandemia y las nuevas medidas de restricción y movilidad logro desarrollar un crecimiento acelerado lo cual le dio una increíble presencia a nivel nacional, gracias a este crecimiento esta empresa se podría considerar una Startup si no fuera por un factor realmente importante, el cual al empezar con un crecimiento lento nunca se tomó en cuenta y este es una correcta organización de todas sus operaciones, por este motivo la empresa necesita un sistema para la gestión de su negocio y las operaciones que interviene en la empresa.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6" name="Título 1">
            <a:extLst>
              <a:ext uri="{FF2B5EF4-FFF2-40B4-BE49-F238E27FC236}">
                <a16:creationId xmlns:a16="http://schemas.microsoft.com/office/drawing/2014/main" id="{C6C22842-3409-49A6-AC52-218870EB0D41}"/>
              </a:ext>
            </a:extLst>
          </p:cNvPr>
          <p:cNvSpPr txBox="1">
            <a:spLocks/>
          </p:cNvSpPr>
          <p:nvPr/>
        </p:nvSpPr>
        <p:spPr>
          <a:xfrm>
            <a:off x="0" y="1388303"/>
            <a:ext cx="2136904"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latin typeface="Abadi" panose="020B0604020104020204" pitchFamily="34" charset="0"/>
                <a:ea typeface="+mj-lt"/>
                <a:cs typeface="Aharoni" panose="02010803020104030203" pitchFamily="2" charset="-79"/>
              </a:rPr>
              <a:t>Rese</a:t>
            </a:r>
            <a:r>
              <a:rPr lang="es-EC" sz="3200" dirty="0">
                <a:latin typeface="Abadi" panose="020B0604020104020204" pitchFamily="34" charset="0"/>
                <a:ea typeface="+mj-lt"/>
                <a:cs typeface="Aharoni" panose="02010803020104030203" pitchFamily="2" charset="-79"/>
              </a:rPr>
              <a:t>ña</a:t>
            </a:r>
            <a:endParaRPr lang="es-ES" dirty="0">
              <a:latin typeface="Abadi" panose="020B0604020104020204" pitchFamily="34" charset="0"/>
              <a:cs typeface="Aharoni" panose="02010803020104030203" pitchFamily="2" charset="-79"/>
            </a:endParaRPr>
          </a:p>
        </p:txBody>
      </p:sp>
      <p:pic>
        <p:nvPicPr>
          <p:cNvPr id="9" name="Gráfico 8" descr="Entrega con relleno sólido">
            <a:extLst>
              <a:ext uri="{FF2B5EF4-FFF2-40B4-BE49-F238E27FC236}">
                <a16:creationId xmlns:a16="http://schemas.microsoft.com/office/drawing/2014/main" id="{758F9F89-A133-42A0-8FCF-FAC8993A03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3718" y="4841622"/>
            <a:ext cx="227713" cy="227713"/>
          </a:xfrm>
          <a:prstGeom prst="rect">
            <a:avLst/>
          </a:prstGeom>
        </p:spPr>
      </p:pic>
      <p:pic>
        <p:nvPicPr>
          <p:cNvPr id="14" name="Gráfico 13" descr="Entrega con relleno sólido">
            <a:extLst>
              <a:ext uri="{FF2B5EF4-FFF2-40B4-BE49-F238E27FC236}">
                <a16:creationId xmlns:a16="http://schemas.microsoft.com/office/drawing/2014/main" id="{550B8158-D786-4417-A23E-5DF693379E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98925" y="4580157"/>
            <a:ext cx="227713" cy="227713"/>
          </a:xfrm>
          <a:prstGeom prst="rect">
            <a:avLst/>
          </a:prstGeom>
        </p:spPr>
      </p:pic>
      <p:pic>
        <p:nvPicPr>
          <p:cNvPr id="15" name="Gráfico 14" descr="Entrega con relleno sólido">
            <a:extLst>
              <a:ext uri="{FF2B5EF4-FFF2-40B4-BE49-F238E27FC236}">
                <a16:creationId xmlns:a16="http://schemas.microsoft.com/office/drawing/2014/main" id="{E4E3FC1B-D7BA-4B48-84C2-098C57C89B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25313" y="5320220"/>
            <a:ext cx="227713" cy="227713"/>
          </a:xfrm>
          <a:prstGeom prst="rect">
            <a:avLst/>
          </a:prstGeom>
        </p:spPr>
      </p:pic>
      <p:pic>
        <p:nvPicPr>
          <p:cNvPr id="16" name="Gráfico 15" descr="Entrega con relleno sólido">
            <a:extLst>
              <a:ext uri="{FF2B5EF4-FFF2-40B4-BE49-F238E27FC236}">
                <a16:creationId xmlns:a16="http://schemas.microsoft.com/office/drawing/2014/main" id="{36FE2ADE-2A1A-4F0C-87EF-9005584639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2142" y="5206364"/>
            <a:ext cx="227713" cy="227713"/>
          </a:xfrm>
          <a:prstGeom prst="rect">
            <a:avLst/>
          </a:prstGeom>
        </p:spPr>
      </p:pic>
      <p:pic>
        <p:nvPicPr>
          <p:cNvPr id="18" name="Gráfico 17" descr="Entrega con relleno sólido">
            <a:extLst>
              <a:ext uri="{FF2B5EF4-FFF2-40B4-BE49-F238E27FC236}">
                <a16:creationId xmlns:a16="http://schemas.microsoft.com/office/drawing/2014/main" id="{E345F9A6-A1AD-40E9-A5D2-98598A4F00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1431" y="6206248"/>
            <a:ext cx="227713" cy="227713"/>
          </a:xfrm>
          <a:prstGeom prst="rect">
            <a:avLst/>
          </a:prstGeom>
        </p:spPr>
      </p:pic>
      <p:pic>
        <p:nvPicPr>
          <p:cNvPr id="19" name="Gráfico 18" descr="Entrega con relleno sólido">
            <a:extLst>
              <a:ext uri="{FF2B5EF4-FFF2-40B4-BE49-F238E27FC236}">
                <a16:creationId xmlns:a16="http://schemas.microsoft.com/office/drawing/2014/main" id="{D232EE88-B576-4A55-B60E-09FF4AF5AE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79036" y="4530071"/>
            <a:ext cx="227713" cy="227713"/>
          </a:xfrm>
          <a:prstGeom prst="rect">
            <a:avLst/>
          </a:prstGeom>
        </p:spPr>
      </p:pic>
      <p:pic>
        <p:nvPicPr>
          <p:cNvPr id="20" name="Gráfico 19" descr="Entrega con relleno sólido">
            <a:extLst>
              <a:ext uri="{FF2B5EF4-FFF2-40B4-BE49-F238E27FC236}">
                <a16:creationId xmlns:a16="http://schemas.microsoft.com/office/drawing/2014/main" id="{E340057F-0E28-4F2F-A715-7ECD0968DF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92221" y="4221015"/>
            <a:ext cx="227713" cy="227713"/>
          </a:xfrm>
          <a:prstGeom prst="rect">
            <a:avLst/>
          </a:prstGeom>
        </p:spPr>
      </p:pic>
      <p:pic>
        <p:nvPicPr>
          <p:cNvPr id="21" name="Gráfico 20" descr="Entrega con relleno sólido">
            <a:extLst>
              <a:ext uri="{FF2B5EF4-FFF2-40B4-BE49-F238E27FC236}">
                <a16:creationId xmlns:a16="http://schemas.microsoft.com/office/drawing/2014/main" id="{E8433158-2E4F-41C7-9AA8-D9E79AFCA8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62731" y="5140025"/>
            <a:ext cx="227713" cy="227713"/>
          </a:xfrm>
          <a:prstGeom prst="rect">
            <a:avLst/>
          </a:prstGeom>
        </p:spPr>
      </p:pic>
      <p:pic>
        <p:nvPicPr>
          <p:cNvPr id="22" name="Gráfico 21" descr="Entrega con relleno sólido">
            <a:extLst>
              <a:ext uri="{FF2B5EF4-FFF2-40B4-BE49-F238E27FC236}">
                <a16:creationId xmlns:a16="http://schemas.microsoft.com/office/drawing/2014/main" id="{71F745DE-43AB-442D-BD8C-43E74C7736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5720" y="4757784"/>
            <a:ext cx="227713" cy="227713"/>
          </a:xfrm>
          <a:prstGeom prst="rect">
            <a:avLst/>
          </a:prstGeom>
        </p:spPr>
      </p:pic>
      <p:pic>
        <p:nvPicPr>
          <p:cNvPr id="23" name="Gráfico 22" descr="Entrega con relleno sólido">
            <a:extLst>
              <a:ext uri="{FF2B5EF4-FFF2-40B4-BE49-F238E27FC236}">
                <a16:creationId xmlns:a16="http://schemas.microsoft.com/office/drawing/2014/main" id="{A4D62291-9634-4161-B43D-79F6CDD180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48484" y="5773006"/>
            <a:ext cx="227713" cy="227713"/>
          </a:xfrm>
          <a:prstGeom prst="rect">
            <a:avLst/>
          </a:prstGeom>
        </p:spPr>
      </p:pic>
      <p:pic>
        <p:nvPicPr>
          <p:cNvPr id="24" name="Gráfico 23" descr="Entrega con relleno sólido">
            <a:extLst>
              <a:ext uri="{FF2B5EF4-FFF2-40B4-BE49-F238E27FC236}">
                <a16:creationId xmlns:a16="http://schemas.microsoft.com/office/drawing/2014/main" id="{5187F9D0-BDD0-4254-AEE9-8CC2EA1283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2087" y="5574749"/>
            <a:ext cx="227713" cy="227713"/>
          </a:xfrm>
          <a:prstGeom prst="rect">
            <a:avLst/>
          </a:prstGeom>
        </p:spPr>
      </p:pic>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62321"/>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18572" y="1509481"/>
            <a:ext cx="11915668" cy="5616153"/>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Deben existir transportistas con datos tales como: nombres, cedula, teléfono convencional, numero celular, correo electrónico, tipo de licencia.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 empresa a nivel nacional cuenta con sucursales en cada provincia del país estas sucursales necesitan tener datos de los clientes que reciben los envíos, datos tales como: Nombres y apellidos, cedula, ciudad, dirección, celular etc.</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Se necesita que refleje los costos de envio (no es lo mismo transportar media tonelada a un km que media tonelada a 10 km) Debe existir una tabla de cobros por el envio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Al momento de hacer un transporte de envio hay que especificar que transporte se usó para este.</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 empresa puede disponer de sus propios transportes para realizar los envíos y tambien puede alquilar estos transportes a terceros que recibirán un sueldo mensual.</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Al final de cada mes se debe emitir un pago entonces tiene que existir un comprobante de pago por esos servicios, la base de datos tiene que reflejar cuanto se debe pagar y cuanto queda de ganancia.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Debe existir un sistema de reputacion que guardara todas las calificaciones que darán los clientes a los transportistas luego de cada envio, así como tambien deberá de existir un registro de los inconvenientes que ocurran.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El modelo de datos debe lograr lo anterior y además poder realizar las siguientes consultas: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6" name="Título 1">
            <a:extLst>
              <a:ext uri="{FF2B5EF4-FFF2-40B4-BE49-F238E27FC236}">
                <a16:creationId xmlns:a16="http://schemas.microsoft.com/office/drawing/2014/main" id="{C6C22842-3409-49A6-AC52-218870EB0D41}"/>
              </a:ext>
            </a:extLst>
          </p:cNvPr>
          <p:cNvSpPr txBox="1">
            <a:spLocks/>
          </p:cNvSpPr>
          <p:nvPr/>
        </p:nvSpPr>
        <p:spPr>
          <a:xfrm>
            <a:off x="248926" y="764645"/>
            <a:ext cx="2763520" cy="7448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latin typeface="Abadi" panose="020B0604020104020204" pitchFamily="34" charset="0"/>
                <a:ea typeface="+mj-lt"/>
                <a:cs typeface="Aharoni" panose="02010803020104030203" pitchFamily="2" charset="-79"/>
              </a:rPr>
              <a:t>Requerimientos</a:t>
            </a:r>
            <a:endParaRPr lang="es-ES" dirty="0">
              <a:latin typeface="Abadi" panose="020B0604020104020204" pitchFamily="34" charset="0"/>
              <a:cs typeface="Aharoni" panose="02010803020104030203" pitchFamily="2" charset="-79"/>
            </a:endParaRPr>
          </a:p>
        </p:txBody>
      </p:sp>
    </p:spTree>
    <p:extLst>
      <p:ext uri="{BB962C8B-B14F-4D97-AF65-F5344CB8AC3E}">
        <p14:creationId xmlns:p14="http://schemas.microsoft.com/office/powerpoint/2010/main" val="387987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62321"/>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18572" y="1509481"/>
            <a:ext cx="11915668" cy="3048014"/>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¿Cuántas entregas ha realizado un transportista mensual y anualmente?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Calibri" panose="020F0502020204030204" pitchFamily="34" charset="0"/>
                <a:ea typeface="Calibri" panose="020F0502020204030204" pitchFamily="34" charset="0"/>
                <a:cs typeface="Times New Roman" panose="02020603050405020304" pitchFamily="18" charset="0"/>
              </a:rPr>
              <a:t>Determinar ¿cuántos envíos se ha realizado cada transporte de forma anual?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899160">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Saber ¿Cuántos inconvenientes ha tenido un chofer por año?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¿Conocer a que empresa se le ha realizado transportes y cuanto se ha cobrado por año a dicha empresa?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6" name="Título 1">
            <a:extLst>
              <a:ext uri="{FF2B5EF4-FFF2-40B4-BE49-F238E27FC236}">
                <a16:creationId xmlns:a16="http://schemas.microsoft.com/office/drawing/2014/main" id="{C6C22842-3409-49A6-AC52-218870EB0D41}"/>
              </a:ext>
            </a:extLst>
          </p:cNvPr>
          <p:cNvSpPr txBox="1">
            <a:spLocks/>
          </p:cNvSpPr>
          <p:nvPr/>
        </p:nvSpPr>
        <p:spPr>
          <a:xfrm>
            <a:off x="248926" y="764645"/>
            <a:ext cx="2763520"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latin typeface="Abadi" panose="020B0604020104020204" pitchFamily="34" charset="0"/>
                <a:cs typeface="Aharoni" panose="02010803020104030203" pitchFamily="2" charset="-79"/>
              </a:rPr>
              <a:t>Consultas</a:t>
            </a:r>
          </a:p>
        </p:txBody>
      </p:sp>
      <p:pic>
        <p:nvPicPr>
          <p:cNvPr id="5" name="Gráfico 4" descr="Base de datos con relleno sólido">
            <a:extLst>
              <a:ext uri="{FF2B5EF4-FFF2-40B4-BE49-F238E27FC236}">
                <a16:creationId xmlns:a16="http://schemas.microsoft.com/office/drawing/2014/main" id="{13598D17-4678-4819-9494-2DB106112C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7205" y="4659819"/>
            <a:ext cx="1584495" cy="1584495"/>
          </a:xfrm>
          <a:prstGeom prst="rect">
            <a:avLst/>
          </a:prstGeom>
        </p:spPr>
      </p:pic>
    </p:spTree>
    <p:extLst>
      <p:ext uri="{BB962C8B-B14F-4D97-AF65-F5344CB8AC3E}">
        <p14:creationId xmlns:p14="http://schemas.microsoft.com/office/powerpoint/2010/main" val="324822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Entidades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0" name="Imagen 9">
            <a:extLst>
              <a:ext uri="{FF2B5EF4-FFF2-40B4-BE49-F238E27FC236}">
                <a16:creationId xmlns:a16="http://schemas.microsoft.com/office/drawing/2014/main" id="{43D5EDAF-30D1-49EA-A899-241ADC7BD802}"/>
              </a:ext>
            </a:extLst>
          </p:cNvPr>
          <p:cNvPicPr>
            <a:picLocks noChangeAspect="1"/>
          </p:cNvPicPr>
          <p:nvPr/>
        </p:nvPicPr>
        <p:blipFill rotWithShape="1">
          <a:blip r:embed="rId3"/>
          <a:srcRect l="3482"/>
          <a:stretch/>
        </p:blipFill>
        <p:spPr>
          <a:xfrm>
            <a:off x="732545" y="1418060"/>
            <a:ext cx="11034912" cy="5421086"/>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F19B50E5-7ABA-4702-8C66-D465B1F2B239}"/>
              </a:ext>
            </a:extLst>
          </p:cNvPr>
          <p:cNvPicPr>
            <a:picLocks noChangeAspect="1"/>
          </p:cNvPicPr>
          <p:nvPr/>
        </p:nvPicPr>
        <p:blipFill>
          <a:blip r:embed="rId3"/>
          <a:stretch>
            <a:fillRect/>
          </a:stretch>
        </p:blipFill>
        <p:spPr>
          <a:xfrm>
            <a:off x="110661" y="1396588"/>
            <a:ext cx="11970678" cy="5482753"/>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FF2A4088-591D-4D73-9059-F9509C1288B8}"/>
              </a:ext>
            </a:extLst>
          </p:cNvPr>
          <p:cNvPicPr>
            <a:picLocks noChangeAspect="1"/>
          </p:cNvPicPr>
          <p:nvPr/>
        </p:nvPicPr>
        <p:blipFill>
          <a:blip r:embed="rId3"/>
          <a:stretch>
            <a:fillRect/>
          </a:stretch>
        </p:blipFill>
        <p:spPr>
          <a:xfrm>
            <a:off x="210002" y="1388303"/>
            <a:ext cx="11771996" cy="5442558"/>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FISICO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89616365-9B68-4E03-B902-03FC1ECA1C0A}"/>
              </a:ext>
            </a:extLst>
          </p:cNvPr>
          <p:cNvPicPr>
            <a:picLocks noChangeAspect="1"/>
          </p:cNvPicPr>
          <p:nvPr/>
        </p:nvPicPr>
        <p:blipFill>
          <a:blip r:embed="rId3"/>
          <a:stretch>
            <a:fillRect/>
          </a:stretch>
        </p:blipFill>
        <p:spPr>
          <a:xfrm>
            <a:off x="208763" y="1396588"/>
            <a:ext cx="11774473" cy="5442558"/>
          </a:xfrm>
          <a:prstGeom prst="rect">
            <a:avLst/>
          </a:prstGeom>
        </p:spPr>
      </p:pic>
    </p:spTree>
    <p:extLst>
      <p:ext uri="{BB962C8B-B14F-4D97-AF65-F5344CB8AC3E}">
        <p14:creationId xmlns:p14="http://schemas.microsoft.com/office/powerpoint/2010/main" val="9183610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890D808-4412-44CD-BB4E-4E70DFB80CAD}">
  <we:reference id="wa104380862" version="1.5.0.0" store="es-E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2478</TotalTime>
  <Words>898</Words>
  <Application>Microsoft Office PowerPoint</Application>
  <PresentationFormat>Panorámica</PresentationFormat>
  <Paragraphs>130</Paragraphs>
  <Slides>28</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28</vt:i4>
      </vt:variant>
    </vt:vector>
  </HeadingPairs>
  <TitlesOfParts>
    <vt:vector size="37" baseType="lpstr">
      <vt:lpstr>Abadi</vt:lpstr>
      <vt:lpstr>Aharoni</vt:lpstr>
      <vt:lpstr>Arial</vt:lpstr>
      <vt:lpstr>Book Antiqua</vt:lpstr>
      <vt:lpstr>Calibri</vt:lpstr>
      <vt:lpstr>Calibri Light</vt:lpstr>
      <vt:lpstr>Cooper Black</vt:lpstr>
      <vt:lpstr>Symbol</vt:lpstr>
      <vt:lpstr>Tema de Office</vt:lpstr>
      <vt:lpstr>Presentación de PowerPoint</vt:lpstr>
      <vt:lpstr>Índice</vt:lpstr>
      <vt:lpstr>Universo del discurso</vt:lpstr>
      <vt:lpstr>Universo del discurso</vt:lpstr>
      <vt:lpstr>Universo del discurso</vt:lpstr>
      <vt:lpstr>Entidades</vt:lpstr>
      <vt:lpstr>MODELO CONCEPTUAL</vt:lpstr>
      <vt:lpstr>MODELO LOGICO</vt:lpstr>
      <vt:lpstr>MODELO FISICO</vt:lpstr>
      <vt:lpstr>CREACION DE LAS ENTIDADES EN POSTGRESQL</vt:lpstr>
      <vt:lpstr>Presentación de PowerPoint</vt:lpstr>
      <vt:lpstr> Creación de las foreign Keys </vt:lpstr>
      <vt:lpstr>Presentación de PowerPoint</vt:lpstr>
      <vt:lpstr>INGRESO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RIVERA LOOR TOMMY FRANYS</cp:lastModifiedBy>
  <cp:revision>241</cp:revision>
  <dcterms:created xsi:type="dcterms:W3CDTF">2012-07-30T22:48:03Z</dcterms:created>
  <dcterms:modified xsi:type="dcterms:W3CDTF">2021-06-28T19:05:53Z</dcterms:modified>
</cp:coreProperties>
</file>