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87" r:id="rId4"/>
    <p:sldId id="292" r:id="rId5"/>
    <p:sldId id="293" r:id="rId6"/>
    <p:sldId id="288" r:id="rId7"/>
    <p:sldId id="283" r:id="rId8"/>
    <p:sldId id="294" r:id="rId9"/>
    <p:sldId id="279" r:id="rId10"/>
    <p:sldId id="284" r:id="rId11"/>
    <p:sldId id="285" r:id="rId12"/>
    <p:sldId id="296" r:id="rId13"/>
    <p:sldId id="286" r:id="rId14"/>
    <p:sldId id="295"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5419C-9C23-4038-A00B-0DDB952927BC}" v="70" dt="2021-09-02T20:20:29.92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0" autoAdjust="0"/>
    <p:restoredTop sz="94660"/>
  </p:normalViewPr>
  <p:slideViewPr>
    <p:cSldViewPr snapToGrid="0">
      <p:cViewPr varScale="1">
        <p:scale>
          <a:sx n="82" d="100"/>
          <a:sy n="82"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VERA LOOR TOMMY FRANYS" userId="bdb7316f-0a2d-41f5-95e7-403701dead56" providerId="ADAL" clId="{95B5419C-9C23-4038-A00B-0DDB952927BC}"/>
    <pc:docChg chg="undo custSel addSld delSld modSld">
      <pc:chgData name="RIVERA LOOR TOMMY FRANYS" userId="bdb7316f-0a2d-41f5-95e7-403701dead56" providerId="ADAL" clId="{95B5419C-9C23-4038-A00B-0DDB952927BC}" dt="2021-09-02T20:21:47.836" v="3249" actId="1076"/>
      <pc:docMkLst>
        <pc:docMk/>
      </pc:docMkLst>
      <pc:sldChg chg="addSp modSp mod">
        <pc:chgData name="RIVERA LOOR TOMMY FRANYS" userId="bdb7316f-0a2d-41f5-95e7-403701dead56" providerId="ADAL" clId="{95B5419C-9C23-4038-A00B-0DDB952927BC}" dt="2021-08-24T08:19:53.606" v="827" actId="1076"/>
        <pc:sldMkLst>
          <pc:docMk/>
          <pc:sldMk cId="2406273178" sldId="256"/>
        </pc:sldMkLst>
        <pc:spChg chg="mod">
          <ac:chgData name="RIVERA LOOR TOMMY FRANYS" userId="bdb7316f-0a2d-41f5-95e7-403701dead56" providerId="ADAL" clId="{95B5419C-9C23-4038-A00B-0DDB952927BC}" dt="2021-08-24T08:14:59.670" v="687" actId="1076"/>
          <ac:spMkLst>
            <pc:docMk/>
            <pc:sldMk cId="2406273178" sldId="256"/>
            <ac:spMk id="2" creationId="{354612C6-2A7F-4A22-BD3F-2DB6AC4B0276}"/>
          </ac:spMkLst>
        </pc:spChg>
        <pc:spChg chg="mod">
          <ac:chgData name="RIVERA LOOR TOMMY FRANYS" userId="bdb7316f-0a2d-41f5-95e7-403701dead56" providerId="ADAL" clId="{95B5419C-9C23-4038-A00B-0DDB952927BC}" dt="2021-08-24T08:14:43.025" v="685" actId="20577"/>
          <ac:spMkLst>
            <pc:docMk/>
            <pc:sldMk cId="2406273178" sldId="256"/>
            <ac:spMk id="5" creationId="{B0CCDFE1-D500-436B-9F87-C06385D7EDFE}"/>
          </ac:spMkLst>
        </pc:spChg>
        <pc:spChg chg="add mod">
          <ac:chgData name="RIVERA LOOR TOMMY FRANYS" userId="bdb7316f-0a2d-41f5-95e7-403701dead56" providerId="ADAL" clId="{95B5419C-9C23-4038-A00B-0DDB952927BC}" dt="2021-08-24T08:19:53.606" v="827" actId="1076"/>
          <ac:spMkLst>
            <pc:docMk/>
            <pc:sldMk cId="2406273178" sldId="256"/>
            <ac:spMk id="6" creationId="{0F95B4AB-2BC7-4C60-AA14-88165D988F15}"/>
          </ac:spMkLst>
        </pc:spChg>
        <pc:spChg chg="mod">
          <ac:chgData name="RIVERA LOOR TOMMY FRANYS" userId="bdb7316f-0a2d-41f5-95e7-403701dead56" providerId="ADAL" clId="{95B5419C-9C23-4038-A00B-0DDB952927BC}" dt="2021-08-24T08:18:16.110" v="826" actId="1076"/>
          <ac:spMkLst>
            <pc:docMk/>
            <pc:sldMk cId="2406273178" sldId="256"/>
            <ac:spMk id="7" creationId="{FAEBF03B-056E-443A-A32E-3106EEC5D727}"/>
          </ac:spMkLst>
        </pc:spChg>
      </pc:sldChg>
      <pc:sldChg chg="modSp mod">
        <pc:chgData name="RIVERA LOOR TOMMY FRANYS" userId="bdb7316f-0a2d-41f5-95e7-403701dead56" providerId="ADAL" clId="{95B5419C-9C23-4038-A00B-0DDB952927BC}" dt="2021-09-02T20:20:39.985" v="3233" actId="207"/>
        <pc:sldMkLst>
          <pc:docMk/>
          <pc:sldMk cId="1891913812" sldId="258"/>
        </pc:sldMkLst>
        <pc:spChg chg="mod">
          <ac:chgData name="RIVERA LOOR TOMMY FRANYS" userId="bdb7316f-0a2d-41f5-95e7-403701dead56" providerId="ADAL" clId="{95B5419C-9C23-4038-A00B-0DDB952927BC}" dt="2021-09-02T20:20:39.985" v="3233" actId="207"/>
          <ac:spMkLst>
            <pc:docMk/>
            <pc:sldMk cId="1891913812" sldId="258"/>
            <ac:spMk id="3" creationId="{9D28A475-0C82-4684-8B0A-14852855ED58}"/>
          </ac:spMkLst>
        </pc:spChg>
      </pc:sldChg>
      <pc:sldChg chg="del">
        <pc:chgData name="RIVERA LOOR TOMMY FRANYS" userId="bdb7316f-0a2d-41f5-95e7-403701dead56" providerId="ADAL" clId="{95B5419C-9C23-4038-A00B-0DDB952927BC}" dt="2021-08-28T03:06:03.225" v="1082" actId="2696"/>
        <pc:sldMkLst>
          <pc:docMk/>
          <pc:sldMk cId="982974740" sldId="278"/>
        </pc:sldMkLst>
      </pc:sldChg>
      <pc:sldChg chg="addSp delSp modSp mod">
        <pc:chgData name="RIVERA LOOR TOMMY FRANYS" userId="bdb7316f-0a2d-41f5-95e7-403701dead56" providerId="ADAL" clId="{95B5419C-9C23-4038-A00B-0DDB952927BC}" dt="2021-09-02T05:04:19.675" v="2982" actId="14100"/>
        <pc:sldMkLst>
          <pc:docMk/>
          <pc:sldMk cId="1078437671" sldId="279"/>
        </pc:sldMkLst>
        <pc:spChg chg="mod">
          <ac:chgData name="RIVERA LOOR TOMMY FRANYS" userId="bdb7316f-0a2d-41f5-95e7-403701dead56" providerId="ADAL" clId="{95B5419C-9C23-4038-A00B-0DDB952927BC}" dt="2021-08-24T08:07:54.976" v="413" actId="20577"/>
          <ac:spMkLst>
            <pc:docMk/>
            <pc:sldMk cId="1078437671" sldId="279"/>
            <ac:spMk id="2" creationId="{AB03FC08-47CE-40A3-968F-A0EA18D7A0DB}"/>
          </ac:spMkLst>
        </pc:spChg>
        <pc:spChg chg="add del mod">
          <ac:chgData name="RIVERA LOOR TOMMY FRANYS" userId="bdb7316f-0a2d-41f5-95e7-403701dead56" providerId="ADAL" clId="{95B5419C-9C23-4038-A00B-0DDB952927BC}" dt="2021-08-24T08:10:43.227" v="502" actId="478"/>
          <ac:spMkLst>
            <pc:docMk/>
            <pc:sldMk cId="1078437671" sldId="279"/>
            <ac:spMk id="11" creationId="{47FE5DBC-DFA9-45C7-8E59-931389146653}"/>
          </ac:spMkLst>
        </pc:spChg>
        <pc:spChg chg="add del mod">
          <ac:chgData name="RIVERA LOOR TOMMY FRANYS" userId="bdb7316f-0a2d-41f5-95e7-403701dead56" providerId="ADAL" clId="{95B5419C-9C23-4038-A00B-0DDB952927BC}" dt="2021-09-02T04:40:45.091" v="2549" actId="1076"/>
          <ac:spMkLst>
            <pc:docMk/>
            <pc:sldMk cId="1078437671" sldId="279"/>
            <ac:spMk id="12" creationId="{4D245552-371E-4B7B-AB94-3BF87BCD0E4E}"/>
          </ac:spMkLst>
        </pc:spChg>
        <pc:spChg chg="del">
          <ac:chgData name="RIVERA LOOR TOMMY FRANYS" userId="bdb7316f-0a2d-41f5-95e7-403701dead56" providerId="ADAL" clId="{95B5419C-9C23-4038-A00B-0DDB952927BC}" dt="2021-08-24T08:07:40.253" v="410" actId="478"/>
          <ac:spMkLst>
            <pc:docMk/>
            <pc:sldMk cId="1078437671" sldId="279"/>
            <ac:spMk id="13" creationId="{61D17EE7-6ECA-49A2-BBE8-5071AA15D19C}"/>
          </ac:spMkLst>
        </pc:spChg>
        <pc:spChg chg="del mod">
          <ac:chgData name="RIVERA LOOR TOMMY FRANYS" userId="bdb7316f-0a2d-41f5-95e7-403701dead56" providerId="ADAL" clId="{95B5419C-9C23-4038-A00B-0DDB952927BC}" dt="2021-09-02T04:40:53.798" v="2552" actId="478"/>
          <ac:spMkLst>
            <pc:docMk/>
            <pc:sldMk cId="1078437671" sldId="279"/>
            <ac:spMk id="14" creationId="{D50FE7F0-CDBB-41BA-97D2-47E2BDA7D4F8}"/>
          </ac:spMkLst>
        </pc:spChg>
        <pc:spChg chg="add mod">
          <ac:chgData name="RIVERA LOOR TOMMY FRANYS" userId="bdb7316f-0a2d-41f5-95e7-403701dead56" providerId="ADAL" clId="{95B5419C-9C23-4038-A00B-0DDB952927BC}" dt="2021-08-24T08:11:04.387" v="507" actId="113"/>
          <ac:spMkLst>
            <pc:docMk/>
            <pc:sldMk cId="1078437671" sldId="279"/>
            <ac:spMk id="15" creationId="{B506F8B0-1E94-424D-B480-9CFE023FFABA}"/>
          </ac:spMkLst>
        </pc:spChg>
        <pc:spChg chg="add mod">
          <ac:chgData name="RIVERA LOOR TOMMY FRANYS" userId="bdb7316f-0a2d-41f5-95e7-403701dead56" providerId="ADAL" clId="{95B5419C-9C23-4038-A00B-0DDB952927BC}" dt="2021-09-02T05:04:19.675" v="2982" actId="14100"/>
          <ac:spMkLst>
            <pc:docMk/>
            <pc:sldMk cId="1078437671" sldId="279"/>
            <ac:spMk id="16" creationId="{9027BE52-A74A-4FD9-9A9E-0747F7405FAE}"/>
          </ac:spMkLst>
        </pc:spChg>
        <pc:grpChg chg="del">
          <ac:chgData name="RIVERA LOOR TOMMY FRANYS" userId="bdb7316f-0a2d-41f5-95e7-403701dead56" providerId="ADAL" clId="{95B5419C-9C23-4038-A00B-0DDB952927BC}" dt="2021-08-24T08:07:38.587" v="409" actId="478"/>
          <ac:grpSpMkLst>
            <pc:docMk/>
            <pc:sldMk cId="1078437671" sldId="279"/>
            <ac:grpSpMk id="5" creationId="{70CB0A10-0BD7-4107-B071-EAFF55B01FFC}"/>
          </ac:grpSpMkLst>
        </pc:grpChg>
        <pc:picChg chg="add del mod">
          <ac:chgData name="RIVERA LOOR TOMMY FRANYS" userId="bdb7316f-0a2d-41f5-95e7-403701dead56" providerId="ADAL" clId="{95B5419C-9C23-4038-A00B-0DDB952927BC}" dt="2021-09-02T05:04:02.322" v="2980" actId="14100"/>
          <ac:picMkLst>
            <pc:docMk/>
            <pc:sldMk cId="1078437671" sldId="279"/>
            <ac:picMk id="4" creationId="{EB1C7086-BE61-49FB-BBD0-813704015547}"/>
          </ac:picMkLst>
        </pc:picChg>
        <pc:picChg chg="add del mod">
          <ac:chgData name="RIVERA LOOR TOMMY FRANYS" userId="bdb7316f-0a2d-41f5-95e7-403701dead56" providerId="ADAL" clId="{95B5419C-9C23-4038-A00B-0DDB952927BC}" dt="2021-09-02T05:01:19.113" v="2892" actId="478"/>
          <ac:picMkLst>
            <pc:docMk/>
            <pc:sldMk cId="1078437671" sldId="279"/>
            <ac:picMk id="7" creationId="{A7891FF9-5D12-45A4-BD09-2D58DE738AF9}"/>
          </ac:picMkLst>
        </pc:picChg>
        <pc:picChg chg="add mod">
          <ac:chgData name="RIVERA LOOR TOMMY FRANYS" userId="bdb7316f-0a2d-41f5-95e7-403701dead56" providerId="ADAL" clId="{95B5419C-9C23-4038-A00B-0DDB952927BC}" dt="2021-09-02T05:02:06.577" v="2901" actId="14100"/>
          <ac:picMkLst>
            <pc:docMk/>
            <pc:sldMk cId="1078437671" sldId="279"/>
            <ac:picMk id="9" creationId="{C08141C8-B6B1-4C95-AC4E-52440514AD9D}"/>
          </ac:picMkLst>
        </pc:picChg>
      </pc:sldChg>
      <pc:sldChg chg="del">
        <pc:chgData name="RIVERA LOOR TOMMY FRANYS" userId="bdb7316f-0a2d-41f5-95e7-403701dead56" providerId="ADAL" clId="{95B5419C-9C23-4038-A00B-0DDB952927BC}" dt="2021-08-25T21:46:51.597" v="828" actId="2696"/>
        <pc:sldMkLst>
          <pc:docMk/>
          <pc:sldMk cId="549149079" sldId="282"/>
        </pc:sldMkLst>
      </pc:sldChg>
      <pc:sldChg chg="addSp delSp modSp mod">
        <pc:chgData name="RIVERA LOOR TOMMY FRANYS" userId="bdb7316f-0a2d-41f5-95e7-403701dead56" providerId="ADAL" clId="{95B5419C-9C23-4038-A00B-0DDB952927BC}" dt="2021-08-28T02:44:49.581" v="928" actId="113"/>
        <pc:sldMkLst>
          <pc:docMk/>
          <pc:sldMk cId="918361064" sldId="283"/>
        </pc:sldMkLst>
        <pc:spChg chg="mod">
          <ac:chgData name="RIVERA LOOR TOMMY FRANYS" userId="bdb7316f-0a2d-41f5-95e7-403701dead56" providerId="ADAL" clId="{95B5419C-9C23-4038-A00B-0DDB952927BC}" dt="2021-08-24T08:08:19.513" v="421" actId="20577"/>
          <ac:spMkLst>
            <pc:docMk/>
            <pc:sldMk cId="918361064" sldId="283"/>
            <ac:spMk id="2" creationId="{AB03FC08-47CE-40A3-968F-A0EA18D7A0DB}"/>
          </ac:spMkLst>
        </pc:spChg>
        <pc:spChg chg="add del mod">
          <ac:chgData name="RIVERA LOOR TOMMY FRANYS" userId="bdb7316f-0a2d-41f5-95e7-403701dead56" providerId="ADAL" clId="{95B5419C-9C23-4038-A00B-0DDB952927BC}" dt="2021-08-28T02:33:39.527" v="841" actId="478"/>
          <ac:spMkLst>
            <pc:docMk/>
            <pc:sldMk cId="918361064" sldId="283"/>
            <ac:spMk id="3" creationId="{D09D6766-FE13-4D25-ABB4-6745CF193846}"/>
          </ac:spMkLst>
        </pc:spChg>
        <pc:spChg chg="add mod">
          <ac:chgData name="RIVERA LOOR TOMMY FRANYS" userId="bdb7316f-0a2d-41f5-95e7-403701dead56" providerId="ADAL" clId="{95B5419C-9C23-4038-A00B-0DDB952927BC}" dt="2021-08-28T02:35:02.413" v="859" actId="20577"/>
          <ac:spMkLst>
            <pc:docMk/>
            <pc:sldMk cId="918361064" sldId="283"/>
            <ac:spMk id="4" creationId="{9B5AC909-4439-42EC-BC77-42DDD67BAC7A}"/>
          </ac:spMkLst>
        </pc:spChg>
        <pc:spChg chg="mod">
          <ac:chgData name="RIVERA LOOR TOMMY FRANYS" userId="bdb7316f-0a2d-41f5-95e7-403701dead56" providerId="ADAL" clId="{95B5419C-9C23-4038-A00B-0DDB952927BC}" dt="2021-08-28T02:33:38.303" v="840"/>
          <ac:spMkLst>
            <pc:docMk/>
            <pc:sldMk cId="918361064" sldId="283"/>
            <ac:spMk id="12" creationId="{680FA911-AA06-4A63-8A69-C895E46E3701}"/>
          </ac:spMkLst>
        </pc:spChg>
        <pc:spChg chg="del mod">
          <ac:chgData name="RIVERA LOOR TOMMY FRANYS" userId="bdb7316f-0a2d-41f5-95e7-403701dead56" providerId="ADAL" clId="{95B5419C-9C23-4038-A00B-0DDB952927BC}" dt="2021-08-28T02:44:04.570" v="887" actId="478"/>
          <ac:spMkLst>
            <pc:docMk/>
            <pc:sldMk cId="918361064" sldId="283"/>
            <ac:spMk id="13" creationId="{5BA5F93A-A161-4EC1-A048-1021EAB373A1}"/>
          </ac:spMkLst>
        </pc:spChg>
        <pc:spChg chg="del mod">
          <ac:chgData name="RIVERA LOOR TOMMY FRANYS" userId="bdb7316f-0a2d-41f5-95e7-403701dead56" providerId="ADAL" clId="{95B5419C-9C23-4038-A00B-0DDB952927BC}" dt="2021-08-28T02:33:45.099" v="843" actId="478"/>
          <ac:spMkLst>
            <pc:docMk/>
            <pc:sldMk cId="918361064" sldId="283"/>
            <ac:spMk id="14" creationId="{053A2A45-509C-43A8-B43C-D04576B5E10B}"/>
          </ac:spMkLst>
        </pc:spChg>
        <pc:spChg chg="del">
          <ac:chgData name="RIVERA LOOR TOMMY FRANYS" userId="bdb7316f-0a2d-41f5-95e7-403701dead56" providerId="ADAL" clId="{95B5419C-9C23-4038-A00B-0DDB952927BC}" dt="2021-08-28T02:33:46.434" v="844" actId="478"/>
          <ac:spMkLst>
            <pc:docMk/>
            <pc:sldMk cId="918361064" sldId="283"/>
            <ac:spMk id="15" creationId="{EBD796E1-00F4-4D9B-B6E1-8159F9BD5DEC}"/>
          </ac:spMkLst>
        </pc:spChg>
        <pc:spChg chg="del">
          <ac:chgData name="RIVERA LOOR TOMMY FRANYS" userId="bdb7316f-0a2d-41f5-95e7-403701dead56" providerId="ADAL" clId="{95B5419C-9C23-4038-A00B-0DDB952927BC}" dt="2021-08-24T08:07:33.952" v="407" actId="478"/>
          <ac:spMkLst>
            <pc:docMk/>
            <pc:sldMk cId="918361064" sldId="283"/>
            <ac:spMk id="16" creationId="{97E3E32D-0986-47EE-9C8F-100F31403FE3}"/>
          </ac:spMkLst>
        </pc:spChg>
        <pc:spChg chg="add mod">
          <ac:chgData name="RIVERA LOOR TOMMY FRANYS" userId="bdb7316f-0a2d-41f5-95e7-403701dead56" providerId="ADAL" clId="{95B5419C-9C23-4038-A00B-0DDB952927BC}" dt="2021-08-28T02:44:49.581" v="928" actId="113"/>
          <ac:spMkLst>
            <pc:docMk/>
            <pc:sldMk cId="918361064" sldId="283"/>
            <ac:spMk id="18" creationId="{30E69DA5-BE0D-4ECB-AAA5-35FA637A61DE}"/>
          </ac:spMkLst>
        </pc:spChg>
        <pc:spChg chg="del">
          <ac:chgData name="RIVERA LOOR TOMMY FRANYS" userId="bdb7316f-0a2d-41f5-95e7-403701dead56" providerId="ADAL" clId="{95B5419C-9C23-4038-A00B-0DDB952927BC}" dt="2021-08-24T08:07:26.502" v="405" actId="478"/>
          <ac:spMkLst>
            <pc:docMk/>
            <pc:sldMk cId="918361064" sldId="283"/>
            <ac:spMk id="18" creationId="{C201564D-B347-4B53-9121-8EF481C4A30A}"/>
          </ac:spMkLst>
        </pc:spChg>
        <pc:spChg chg="del">
          <ac:chgData name="RIVERA LOOR TOMMY FRANYS" userId="bdb7316f-0a2d-41f5-95e7-403701dead56" providerId="ADAL" clId="{95B5419C-9C23-4038-A00B-0DDB952927BC}" dt="2021-08-24T08:07:35.071" v="408" actId="478"/>
          <ac:spMkLst>
            <pc:docMk/>
            <pc:sldMk cId="918361064" sldId="283"/>
            <ac:spMk id="19" creationId="{1BDD41CD-EEB5-42B2-A1DE-291A2D797A64}"/>
          </ac:spMkLst>
        </pc:spChg>
        <pc:spChg chg="add mod">
          <ac:chgData name="RIVERA LOOR TOMMY FRANYS" userId="bdb7316f-0a2d-41f5-95e7-403701dead56" providerId="ADAL" clId="{95B5419C-9C23-4038-A00B-0DDB952927BC}" dt="2021-08-24T08:10:01.784" v="501" actId="20577"/>
          <ac:spMkLst>
            <pc:docMk/>
            <pc:sldMk cId="918361064" sldId="283"/>
            <ac:spMk id="20" creationId="{3A8F1F25-535F-4E9D-B7DE-C7ACF3D535A4}"/>
          </ac:spMkLst>
        </pc:spChg>
        <pc:graphicFrameChg chg="add del mod">
          <ac:chgData name="RIVERA LOOR TOMMY FRANYS" userId="bdb7316f-0a2d-41f5-95e7-403701dead56" providerId="ADAL" clId="{95B5419C-9C23-4038-A00B-0DDB952927BC}" dt="2021-08-28T02:39:03.442" v="861"/>
          <ac:graphicFrameMkLst>
            <pc:docMk/>
            <pc:sldMk cId="918361064" sldId="283"/>
            <ac:graphicFrameMk id="5" creationId="{9AA5D4C0-C943-4A75-A912-07BDE07FFF01}"/>
          </ac:graphicFrameMkLst>
        </pc:graphicFrameChg>
        <pc:graphicFrameChg chg="add del mod">
          <ac:chgData name="RIVERA LOOR TOMMY FRANYS" userId="bdb7316f-0a2d-41f5-95e7-403701dead56" providerId="ADAL" clId="{95B5419C-9C23-4038-A00B-0DDB952927BC}" dt="2021-08-28T02:40:42.713" v="874" actId="478"/>
          <ac:graphicFrameMkLst>
            <pc:docMk/>
            <pc:sldMk cId="918361064" sldId="283"/>
            <ac:graphicFrameMk id="7" creationId="{69FD5B09-8464-4D91-B183-C0B2718DC8CB}"/>
          </ac:graphicFrameMkLst>
        </pc:graphicFrameChg>
        <pc:picChg chg="del">
          <ac:chgData name="RIVERA LOOR TOMMY FRANYS" userId="bdb7316f-0a2d-41f5-95e7-403701dead56" providerId="ADAL" clId="{95B5419C-9C23-4038-A00B-0DDB952927BC}" dt="2021-08-24T08:07:17.331" v="403" actId="478"/>
          <ac:picMkLst>
            <pc:docMk/>
            <pc:sldMk cId="918361064" sldId="283"/>
            <ac:picMk id="5" creationId="{E991FC6D-A63C-4F34-B594-A7BBB86477DB}"/>
          </ac:picMkLst>
        </pc:picChg>
        <pc:picChg chg="del">
          <ac:chgData name="RIVERA LOOR TOMMY FRANYS" userId="bdb7316f-0a2d-41f5-95e7-403701dead56" providerId="ADAL" clId="{95B5419C-9C23-4038-A00B-0DDB952927BC}" dt="2021-08-24T08:07:32.147" v="406" actId="478"/>
          <ac:picMkLst>
            <pc:docMk/>
            <pc:sldMk cId="918361064" sldId="283"/>
            <ac:picMk id="7" creationId="{B1E43B00-DF5A-4B46-9DC3-05CFE5FD53D1}"/>
          </ac:picMkLst>
        </pc:picChg>
        <pc:picChg chg="add del mod">
          <ac:chgData name="RIVERA LOOR TOMMY FRANYS" userId="bdb7316f-0a2d-41f5-95e7-403701dead56" providerId="ADAL" clId="{95B5419C-9C23-4038-A00B-0DDB952927BC}" dt="2021-08-28T02:43:25.431" v="879" actId="478"/>
          <ac:picMkLst>
            <pc:docMk/>
            <pc:sldMk cId="918361064" sldId="283"/>
            <ac:picMk id="9" creationId="{CC53FA03-7BE5-40C3-B78A-F828CB1043EE}"/>
          </ac:picMkLst>
        </pc:picChg>
        <pc:picChg chg="del">
          <ac:chgData name="RIVERA LOOR TOMMY FRANYS" userId="bdb7316f-0a2d-41f5-95e7-403701dead56" providerId="ADAL" clId="{95B5419C-9C23-4038-A00B-0DDB952927BC}" dt="2021-08-24T08:07:24.300" v="404" actId="478"/>
          <ac:picMkLst>
            <pc:docMk/>
            <pc:sldMk cId="918361064" sldId="283"/>
            <ac:picMk id="9" creationId="{F36A32CD-74AE-4ACA-83D4-3A5CE3E6DA9D}"/>
          </ac:picMkLst>
        </pc:picChg>
        <pc:picChg chg="add mod">
          <ac:chgData name="RIVERA LOOR TOMMY FRANYS" userId="bdb7316f-0a2d-41f5-95e7-403701dead56" providerId="ADAL" clId="{95B5419C-9C23-4038-A00B-0DDB952927BC}" dt="2021-08-28T02:44:08.820" v="889" actId="1076"/>
          <ac:picMkLst>
            <pc:docMk/>
            <pc:sldMk cId="918361064" sldId="283"/>
            <ac:picMk id="11" creationId="{F210334B-5436-46CF-A366-11DCD40D06CA}"/>
          </ac:picMkLst>
        </pc:picChg>
      </pc:sldChg>
      <pc:sldChg chg="addSp delSp modSp mod">
        <pc:chgData name="RIVERA LOOR TOMMY FRANYS" userId="bdb7316f-0a2d-41f5-95e7-403701dead56" providerId="ADAL" clId="{95B5419C-9C23-4038-A00B-0DDB952927BC}" dt="2021-09-02T04:59:33.875" v="2883" actId="1076"/>
        <pc:sldMkLst>
          <pc:docMk/>
          <pc:sldMk cId="2146332291" sldId="284"/>
        </pc:sldMkLst>
        <pc:spChg chg="mod">
          <ac:chgData name="RIVERA LOOR TOMMY FRANYS" userId="bdb7316f-0a2d-41f5-95e7-403701dead56" providerId="ADAL" clId="{95B5419C-9C23-4038-A00B-0DDB952927BC}" dt="2021-08-24T08:11:26.410" v="517" actId="27636"/>
          <ac:spMkLst>
            <pc:docMk/>
            <pc:sldMk cId="2146332291" sldId="284"/>
            <ac:spMk id="2" creationId="{AB03FC08-47CE-40A3-968F-A0EA18D7A0DB}"/>
          </ac:spMkLst>
        </pc:spChg>
        <pc:spChg chg="del">
          <ac:chgData name="RIVERA LOOR TOMMY FRANYS" userId="bdb7316f-0a2d-41f5-95e7-403701dead56" providerId="ADAL" clId="{95B5419C-9C23-4038-A00B-0DDB952927BC}" dt="2021-08-24T08:11:32.831" v="520" actId="478"/>
          <ac:spMkLst>
            <pc:docMk/>
            <pc:sldMk cId="2146332291" sldId="284"/>
            <ac:spMk id="3" creationId="{508A5889-745C-41A0-970A-1C38D10D13F7}"/>
          </ac:spMkLst>
        </pc:spChg>
        <pc:spChg chg="mod">
          <ac:chgData name="RIVERA LOOR TOMMY FRANYS" userId="bdb7316f-0a2d-41f5-95e7-403701dead56" providerId="ADAL" clId="{95B5419C-9C23-4038-A00B-0DDB952927BC}" dt="2021-09-02T04:55:30.147" v="2557" actId="1076"/>
          <ac:spMkLst>
            <pc:docMk/>
            <pc:sldMk cId="2146332291" sldId="284"/>
            <ac:spMk id="8" creationId="{BA788FF1-A5FD-463E-AD99-11212C2398D9}"/>
          </ac:spMkLst>
        </pc:spChg>
        <pc:spChg chg="del">
          <ac:chgData name="RIVERA LOOR TOMMY FRANYS" userId="bdb7316f-0a2d-41f5-95e7-403701dead56" providerId="ADAL" clId="{95B5419C-9C23-4038-A00B-0DDB952927BC}" dt="2021-08-24T08:11:33.643" v="521" actId="478"/>
          <ac:spMkLst>
            <pc:docMk/>
            <pc:sldMk cId="2146332291" sldId="284"/>
            <ac:spMk id="9" creationId="{D48C1DC3-81FB-4DD3-8B4B-DB6D1347DAE2}"/>
          </ac:spMkLst>
        </pc:spChg>
        <pc:spChg chg="del">
          <ac:chgData name="RIVERA LOOR TOMMY FRANYS" userId="bdb7316f-0a2d-41f5-95e7-403701dead56" providerId="ADAL" clId="{95B5419C-9C23-4038-A00B-0DDB952927BC}" dt="2021-08-24T08:11:31.554" v="519" actId="478"/>
          <ac:spMkLst>
            <pc:docMk/>
            <pc:sldMk cId="2146332291" sldId="284"/>
            <ac:spMk id="10" creationId="{F8C95C6A-F2CB-4389-9C08-CE38F233008E}"/>
          </ac:spMkLst>
        </pc:spChg>
        <pc:spChg chg="add mod">
          <ac:chgData name="RIVERA LOOR TOMMY FRANYS" userId="bdb7316f-0a2d-41f5-95e7-403701dead56" providerId="ADAL" clId="{95B5419C-9C23-4038-A00B-0DDB952927BC}" dt="2021-08-24T08:12:14.442" v="530" actId="113"/>
          <ac:spMkLst>
            <pc:docMk/>
            <pc:sldMk cId="2146332291" sldId="284"/>
            <ac:spMk id="12" creationId="{6DC78483-1145-4EED-8048-8ACD90562F6D}"/>
          </ac:spMkLst>
        </pc:spChg>
        <pc:spChg chg="del mod">
          <ac:chgData name="RIVERA LOOR TOMMY FRANYS" userId="bdb7316f-0a2d-41f5-95e7-403701dead56" providerId="ADAL" clId="{95B5419C-9C23-4038-A00B-0DDB952927BC}" dt="2021-09-02T04:55:38.878" v="2561" actId="478"/>
          <ac:spMkLst>
            <pc:docMk/>
            <pc:sldMk cId="2146332291" sldId="284"/>
            <ac:spMk id="13" creationId="{C1DF1F48-8450-4290-962D-B22E122D0A1C}"/>
          </ac:spMkLst>
        </pc:spChg>
        <pc:spChg chg="add mod">
          <ac:chgData name="RIVERA LOOR TOMMY FRANYS" userId="bdb7316f-0a2d-41f5-95e7-403701dead56" providerId="ADAL" clId="{95B5419C-9C23-4038-A00B-0DDB952927BC}" dt="2021-09-02T04:58:43.778" v="2870" actId="1076"/>
          <ac:spMkLst>
            <pc:docMk/>
            <pc:sldMk cId="2146332291" sldId="284"/>
            <ac:spMk id="14" creationId="{AF6E25AB-34B4-4858-A6B9-1F69D0825E68}"/>
          </ac:spMkLst>
        </pc:spChg>
        <pc:spChg chg="add del mod">
          <ac:chgData name="RIVERA LOOR TOMMY FRANYS" userId="bdb7316f-0a2d-41f5-95e7-403701dead56" providerId="ADAL" clId="{95B5419C-9C23-4038-A00B-0DDB952927BC}" dt="2021-09-02T04:57:08.303" v="2572"/>
          <ac:spMkLst>
            <pc:docMk/>
            <pc:sldMk cId="2146332291" sldId="284"/>
            <ac:spMk id="15" creationId="{DCC0CEB0-DC3E-44A5-B856-E38FC55F2A7A}"/>
          </ac:spMkLst>
        </pc:spChg>
        <pc:spChg chg="add del mod">
          <ac:chgData name="RIVERA LOOR TOMMY FRANYS" userId="bdb7316f-0a2d-41f5-95e7-403701dead56" providerId="ADAL" clId="{95B5419C-9C23-4038-A00B-0DDB952927BC}" dt="2021-09-02T04:57:11.895" v="2574"/>
          <ac:spMkLst>
            <pc:docMk/>
            <pc:sldMk cId="2146332291" sldId="284"/>
            <ac:spMk id="16" creationId="{DCBA705D-23B5-4C0D-A646-6B3D214AE606}"/>
          </ac:spMkLst>
        </pc:spChg>
        <pc:spChg chg="add del mod">
          <ac:chgData name="RIVERA LOOR TOMMY FRANYS" userId="bdb7316f-0a2d-41f5-95e7-403701dead56" providerId="ADAL" clId="{95B5419C-9C23-4038-A00B-0DDB952927BC}" dt="2021-09-02T04:57:21.925" v="2578"/>
          <ac:spMkLst>
            <pc:docMk/>
            <pc:sldMk cId="2146332291" sldId="284"/>
            <ac:spMk id="18" creationId="{BFBEB374-87CA-4977-B3B9-C3B9AE2BDFD0}"/>
          </ac:spMkLst>
        </pc:spChg>
        <pc:spChg chg="add mod">
          <ac:chgData name="RIVERA LOOR TOMMY FRANYS" userId="bdb7316f-0a2d-41f5-95e7-403701dead56" providerId="ADAL" clId="{95B5419C-9C23-4038-A00B-0DDB952927BC}" dt="2021-09-02T04:59:03.139" v="2875" actId="1076"/>
          <ac:spMkLst>
            <pc:docMk/>
            <pc:sldMk cId="2146332291" sldId="284"/>
            <ac:spMk id="19" creationId="{601E8C54-F250-49C4-9258-E1CB0CB15859}"/>
          </ac:spMkLst>
        </pc:spChg>
        <pc:picChg chg="del">
          <ac:chgData name="RIVERA LOOR TOMMY FRANYS" userId="bdb7316f-0a2d-41f5-95e7-403701dead56" providerId="ADAL" clId="{95B5419C-9C23-4038-A00B-0DDB952927BC}" dt="2021-08-24T08:11:30.229" v="518" actId="478"/>
          <ac:picMkLst>
            <pc:docMk/>
            <pc:sldMk cId="2146332291" sldId="284"/>
            <ac:picMk id="4" creationId="{45E80BAD-3B19-4FDF-A0DB-307A59A35B59}"/>
          </ac:picMkLst>
        </pc:picChg>
        <pc:picChg chg="add mod">
          <ac:chgData name="RIVERA LOOR TOMMY FRANYS" userId="bdb7316f-0a2d-41f5-95e7-403701dead56" providerId="ADAL" clId="{95B5419C-9C23-4038-A00B-0DDB952927BC}" dt="2021-09-02T04:59:29.801" v="2882" actId="1076"/>
          <ac:picMkLst>
            <pc:docMk/>
            <pc:sldMk cId="2146332291" sldId="284"/>
            <ac:picMk id="4" creationId="{5C70D648-0705-4027-B028-E111D46DD0A5}"/>
          </ac:picMkLst>
        </pc:picChg>
        <pc:picChg chg="add mod">
          <ac:chgData name="RIVERA LOOR TOMMY FRANYS" userId="bdb7316f-0a2d-41f5-95e7-403701dead56" providerId="ADAL" clId="{95B5419C-9C23-4038-A00B-0DDB952927BC}" dt="2021-09-02T04:56:35.657" v="2568" actId="1076"/>
          <ac:picMkLst>
            <pc:docMk/>
            <pc:sldMk cId="2146332291" sldId="284"/>
            <ac:picMk id="7" creationId="{08417A27-D108-4009-8CF8-9CEF091C877B}"/>
          </ac:picMkLst>
        </pc:picChg>
        <pc:picChg chg="add mod">
          <ac:chgData name="RIVERA LOOR TOMMY FRANYS" userId="bdb7316f-0a2d-41f5-95e7-403701dead56" providerId="ADAL" clId="{95B5419C-9C23-4038-A00B-0DDB952927BC}" dt="2021-09-02T04:59:33.875" v="2883" actId="1076"/>
          <ac:picMkLst>
            <pc:docMk/>
            <pc:sldMk cId="2146332291" sldId="284"/>
            <ac:picMk id="10" creationId="{4448DC8E-2F7A-4760-8068-748A6F5AFDC7}"/>
          </ac:picMkLst>
        </pc:picChg>
        <pc:cxnChg chg="del mod">
          <ac:chgData name="RIVERA LOOR TOMMY FRANYS" userId="bdb7316f-0a2d-41f5-95e7-403701dead56" providerId="ADAL" clId="{95B5419C-9C23-4038-A00B-0DDB952927BC}" dt="2021-08-24T08:11:35.151" v="522" actId="478"/>
          <ac:cxnSpMkLst>
            <pc:docMk/>
            <pc:sldMk cId="2146332291" sldId="284"/>
            <ac:cxnSpMk id="11" creationId="{CB073BBA-33E3-49FD-A73C-1E8A8A235575}"/>
          </ac:cxnSpMkLst>
        </pc:cxnChg>
      </pc:sldChg>
      <pc:sldChg chg="addSp delSp modSp mod">
        <pc:chgData name="RIVERA LOOR TOMMY FRANYS" userId="bdb7316f-0a2d-41f5-95e7-403701dead56" providerId="ADAL" clId="{95B5419C-9C23-4038-A00B-0DDB952927BC}" dt="2021-09-02T20:21:47.836" v="3249" actId="1076"/>
        <pc:sldMkLst>
          <pc:docMk/>
          <pc:sldMk cId="975143361" sldId="285"/>
        </pc:sldMkLst>
        <pc:spChg chg="mod">
          <ac:chgData name="RIVERA LOOR TOMMY FRANYS" userId="bdb7316f-0a2d-41f5-95e7-403701dead56" providerId="ADAL" clId="{95B5419C-9C23-4038-A00B-0DDB952927BC}" dt="2021-09-02T20:18:47.972" v="3166" actId="20577"/>
          <ac:spMkLst>
            <pc:docMk/>
            <pc:sldMk cId="975143361" sldId="285"/>
            <ac:spMk id="2" creationId="{AB03FC08-47CE-40A3-968F-A0EA18D7A0DB}"/>
          </ac:spMkLst>
        </pc:spChg>
        <pc:spChg chg="del">
          <ac:chgData name="RIVERA LOOR TOMMY FRANYS" userId="bdb7316f-0a2d-41f5-95e7-403701dead56" providerId="ADAL" clId="{95B5419C-9C23-4038-A00B-0DDB952927BC}" dt="2021-08-24T08:12:31.070" v="536" actId="478"/>
          <ac:spMkLst>
            <pc:docMk/>
            <pc:sldMk cId="975143361" sldId="285"/>
            <ac:spMk id="8" creationId="{17A8119D-ABB9-4A4F-BF4E-44811570A0EF}"/>
          </ac:spMkLst>
        </pc:spChg>
        <pc:spChg chg="add del mod">
          <ac:chgData name="RIVERA LOOR TOMMY FRANYS" userId="bdb7316f-0a2d-41f5-95e7-403701dead56" providerId="ADAL" clId="{95B5419C-9C23-4038-A00B-0DDB952927BC}" dt="2021-09-01T23:29:41.558" v="1087" actId="478"/>
          <ac:spMkLst>
            <pc:docMk/>
            <pc:sldMk cId="975143361" sldId="285"/>
            <ac:spMk id="8" creationId="{9920B5B3-2C03-4B9E-AF7F-2B3384F23B18}"/>
          </ac:spMkLst>
        </pc:spChg>
        <pc:spChg chg="del">
          <ac:chgData name="RIVERA LOOR TOMMY FRANYS" userId="bdb7316f-0a2d-41f5-95e7-403701dead56" providerId="ADAL" clId="{95B5419C-9C23-4038-A00B-0DDB952927BC}" dt="2021-09-02T05:04:33.955" v="2983" actId="478"/>
          <ac:spMkLst>
            <pc:docMk/>
            <pc:sldMk cId="975143361" sldId="285"/>
            <ac:spMk id="13" creationId="{19033CDE-5D42-4268-87D0-30181862B5CA}"/>
          </ac:spMkLst>
        </pc:spChg>
        <pc:spChg chg="del">
          <ac:chgData name="RIVERA LOOR TOMMY FRANYS" userId="bdb7316f-0a2d-41f5-95e7-403701dead56" providerId="ADAL" clId="{95B5419C-9C23-4038-A00B-0DDB952927BC}" dt="2021-08-24T08:12:32.920" v="539" actId="478"/>
          <ac:spMkLst>
            <pc:docMk/>
            <pc:sldMk cId="975143361" sldId="285"/>
            <ac:spMk id="14" creationId="{0326E567-BC9F-4E6E-A4B1-BD5DC433D5A5}"/>
          </ac:spMkLst>
        </pc:spChg>
        <pc:spChg chg="add mod">
          <ac:chgData name="RIVERA LOOR TOMMY FRANYS" userId="bdb7316f-0a2d-41f5-95e7-403701dead56" providerId="ADAL" clId="{95B5419C-9C23-4038-A00B-0DDB952927BC}" dt="2021-08-24T08:13:14.713" v="546" actId="113"/>
          <ac:spMkLst>
            <pc:docMk/>
            <pc:sldMk cId="975143361" sldId="285"/>
            <ac:spMk id="16" creationId="{982C2AAE-FCB9-449F-A0DD-2F2934A27337}"/>
          </ac:spMkLst>
        </pc:spChg>
        <pc:picChg chg="del">
          <ac:chgData name="RIVERA LOOR TOMMY FRANYS" userId="bdb7316f-0a2d-41f5-95e7-403701dead56" providerId="ADAL" clId="{95B5419C-9C23-4038-A00B-0DDB952927BC}" dt="2021-08-24T08:12:30.033" v="534" actId="478"/>
          <ac:picMkLst>
            <pc:docMk/>
            <pc:sldMk cId="975143361" sldId="285"/>
            <ac:picMk id="4" creationId="{2E3307CF-6DD9-4BA5-A361-E4C5431AF3CF}"/>
          </ac:picMkLst>
        </pc:picChg>
        <pc:picChg chg="add mod">
          <ac:chgData name="RIVERA LOOR TOMMY FRANYS" userId="bdb7316f-0a2d-41f5-95e7-403701dead56" providerId="ADAL" clId="{95B5419C-9C23-4038-A00B-0DDB952927BC}" dt="2021-09-02T20:21:39.875" v="3243" actId="1076"/>
          <ac:picMkLst>
            <pc:docMk/>
            <pc:sldMk cId="975143361" sldId="285"/>
            <ac:picMk id="4" creationId="{81087DCC-F4C9-4C41-8F7A-56ED52C5A876}"/>
          </ac:picMkLst>
        </pc:picChg>
        <pc:picChg chg="add del mod">
          <ac:chgData name="RIVERA LOOR TOMMY FRANYS" userId="bdb7316f-0a2d-41f5-95e7-403701dead56" providerId="ADAL" clId="{95B5419C-9C23-4038-A00B-0DDB952927BC}" dt="2021-09-02T20:18:50.364" v="3167" actId="478"/>
          <ac:picMkLst>
            <pc:docMk/>
            <pc:sldMk cId="975143361" sldId="285"/>
            <ac:picMk id="7" creationId="{89F5D217-D040-47C0-B3FB-6D1BFE4B43C2}"/>
          </ac:picMkLst>
        </pc:picChg>
        <pc:picChg chg="add mod">
          <ac:chgData name="RIVERA LOOR TOMMY FRANYS" userId="bdb7316f-0a2d-41f5-95e7-403701dead56" providerId="ADAL" clId="{95B5419C-9C23-4038-A00B-0DDB952927BC}" dt="2021-09-02T20:21:47.836" v="3249" actId="1076"/>
          <ac:picMkLst>
            <pc:docMk/>
            <pc:sldMk cId="975143361" sldId="285"/>
            <ac:picMk id="8" creationId="{9C45B539-BEF4-4EDA-B63F-7EDC9AD11C4D}"/>
          </ac:picMkLst>
        </pc:picChg>
        <pc:picChg chg="del">
          <ac:chgData name="RIVERA LOOR TOMMY FRANYS" userId="bdb7316f-0a2d-41f5-95e7-403701dead56" providerId="ADAL" clId="{95B5419C-9C23-4038-A00B-0DDB952927BC}" dt="2021-08-24T08:12:30.496" v="535" actId="478"/>
          <ac:picMkLst>
            <pc:docMk/>
            <pc:sldMk cId="975143361" sldId="285"/>
            <ac:picMk id="18" creationId="{C862AAD6-A0FD-4CF8-8EC1-46E7F5CF38A2}"/>
          </ac:picMkLst>
        </pc:picChg>
        <pc:picChg chg="del">
          <ac:chgData name="RIVERA LOOR TOMMY FRANYS" userId="bdb7316f-0a2d-41f5-95e7-403701dead56" providerId="ADAL" clId="{95B5419C-9C23-4038-A00B-0DDB952927BC}" dt="2021-08-24T08:12:29.539" v="533" actId="478"/>
          <ac:picMkLst>
            <pc:docMk/>
            <pc:sldMk cId="975143361" sldId="285"/>
            <ac:picMk id="27" creationId="{F0B3BA02-C471-4ECA-86EB-47D592B3BDA4}"/>
          </ac:picMkLst>
        </pc:picChg>
        <pc:cxnChg chg="del">
          <ac:chgData name="RIVERA LOOR TOMMY FRANYS" userId="bdb7316f-0a2d-41f5-95e7-403701dead56" providerId="ADAL" clId="{95B5419C-9C23-4038-A00B-0DDB952927BC}" dt="2021-08-24T08:12:31.896" v="537" actId="478"/>
          <ac:cxnSpMkLst>
            <pc:docMk/>
            <pc:sldMk cId="975143361" sldId="285"/>
            <ac:cxnSpMk id="9" creationId="{3A1DDE22-07C8-4FD3-A917-65AAD51C22E7}"/>
          </ac:cxnSpMkLst>
        </pc:cxnChg>
        <pc:cxnChg chg="del">
          <ac:chgData name="RIVERA LOOR TOMMY FRANYS" userId="bdb7316f-0a2d-41f5-95e7-403701dead56" providerId="ADAL" clId="{95B5419C-9C23-4038-A00B-0DDB952927BC}" dt="2021-08-24T08:12:32.455" v="538" actId="478"/>
          <ac:cxnSpMkLst>
            <pc:docMk/>
            <pc:sldMk cId="975143361" sldId="285"/>
            <ac:cxnSpMk id="12" creationId="{641F6D85-F370-44FD-BAD3-22BE3F69A47B}"/>
          </ac:cxnSpMkLst>
        </pc:cxnChg>
        <pc:cxnChg chg="del">
          <ac:chgData name="RIVERA LOOR TOMMY FRANYS" userId="bdb7316f-0a2d-41f5-95e7-403701dead56" providerId="ADAL" clId="{95B5419C-9C23-4038-A00B-0DDB952927BC}" dt="2021-08-24T08:12:33.474" v="540" actId="478"/>
          <ac:cxnSpMkLst>
            <pc:docMk/>
            <pc:sldMk cId="975143361" sldId="285"/>
            <ac:cxnSpMk id="15" creationId="{1CC29DF6-AA25-431F-90DB-F458ACCFDBC1}"/>
          </ac:cxnSpMkLst>
        </pc:cxnChg>
        <pc:cxnChg chg="del">
          <ac:chgData name="RIVERA LOOR TOMMY FRANYS" userId="bdb7316f-0a2d-41f5-95e7-403701dead56" providerId="ADAL" clId="{95B5419C-9C23-4038-A00B-0DDB952927BC}" dt="2021-08-24T08:12:34.044" v="541" actId="478"/>
          <ac:cxnSpMkLst>
            <pc:docMk/>
            <pc:sldMk cId="975143361" sldId="285"/>
            <ac:cxnSpMk id="19" creationId="{567C17B2-9529-49B4-BAEF-85B945E64C0A}"/>
          </ac:cxnSpMkLst>
        </pc:cxnChg>
      </pc:sldChg>
      <pc:sldChg chg="addSp delSp modSp mod">
        <pc:chgData name="RIVERA LOOR TOMMY FRANYS" userId="bdb7316f-0a2d-41f5-95e7-403701dead56" providerId="ADAL" clId="{95B5419C-9C23-4038-A00B-0DDB952927BC}" dt="2021-09-02T00:02:56.218" v="2542" actId="1076"/>
        <pc:sldMkLst>
          <pc:docMk/>
          <pc:sldMk cId="1391609323" sldId="286"/>
        </pc:sldMkLst>
        <pc:spChg chg="add mod">
          <ac:chgData name="RIVERA LOOR TOMMY FRANYS" userId="bdb7316f-0a2d-41f5-95e7-403701dead56" providerId="ADAL" clId="{95B5419C-9C23-4038-A00B-0DDB952927BC}" dt="2021-09-02T00:02:56.218" v="2542" actId="1076"/>
          <ac:spMkLst>
            <pc:docMk/>
            <pc:sldMk cId="1391609323" sldId="286"/>
            <ac:spMk id="5" creationId="{361B3978-C695-4747-92C9-D2A3E3028D73}"/>
          </ac:spMkLst>
        </pc:spChg>
        <pc:spChg chg="del mod">
          <ac:chgData name="RIVERA LOOR TOMMY FRANYS" userId="bdb7316f-0a2d-41f5-95e7-403701dead56" providerId="ADAL" clId="{95B5419C-9C23-4038-A00B-0DDB952927BC}" dt="2021-08-24T08:13:42.539" v="552"/>
          <ac:spMkLst>
            <pc:docMk/>
            <pc:sldMk cId="1391609323" sldId="286"/>
            <ac:spMk id="7" creationId="{2D908EB7-ACCC-4CE8-BC21-9635BF125418}"/>
          </ac:spMkLst>
        </pc:spChg>
      </pc:sldChg>
      <pc:sldChg chg="addSp delSp modSp mod">
        <pc:chgData name="RIVERA LOOR TOMMY FRANYS" userId="bdb7316f-0a2d-41f5-95e7-403701dead56" providerId="ADAL" clId="{95B5419C-9C23-4038-A00B-0DDB952927BC}" dt="2021-08-24T07:55:34.446" v="90" actId="1076"/>
        <pc:sldMkLst>
          <pc:docMk/>
          <pc:sldMk cId="584713127" sldId="287"/>
        </pc:sldMkLst>
        <pc:spChg chg="mod">
          <ac:chgData name="RIVERA LOOR TOMMY FRANYS" userId="bdb7316f-0a2d-41f5-95e7-403701dead56" providerId="ADAL" clId="{95B5419C-9C23-4038-A00B-0DDB952927BC}" dt="2021-08-24T07:54:26.348" v="80" actId="20577"/>
          <ac:spMkLst>
            <pc:docMk/>
            <pc:sldMk cId="584713127" sldId="287"/>
            <ac:spMk id="2" creationId="{AB03FC08-47CE-40A3-968F-A0EA18D7A0DB}"/>
          </ac:spMkLst>
        </pc:spChg>
        <pc:spChg chg="mod">
          <ac:chgData name="RIVERA LOOR TOMMY FRANYS" userId="bdb7316f-0a2d-41f5-95e7-403701dead56" providerId="ADAL" clId="{95B5419C-9C23-4038-A00B-0DDB952927BC}" dt="2021-08-24T07:55:32.362" v="89" actId="403"/>
          <ac:spMkLst>
            <pc:docMk/>
            <pc:sldMk cId="584713127" sldId="287"/>
            <ac:spMk id="3" creationId="{8D134432-F541-443C-B9AA-9A49AEFC59F6}"/>
          </ac:spMkLst>
        </pc:spChg>
        <pc:spChg chg="add del mod">
          <ac:chgData name="RIVERA LOOR TOMMY FRANYS" userId="bdb7316f-0a2d-41f5-95e7-403701dead56" providerId="ADAL" clId="{95B5419C-9C23-4038-A00B-0DDB952927BC}" dt="2021-08-24T07:54:10.779" v="38" actId="478"/>
          <ac:spMkLst>
            <pc:docMk/>
            <pc:sldMk cId="584713127" sldId="287"/>
            <ac:spMk id="6" creationId="{C5F9C95F-A29E-46D5-A31C-AFBEF8059DAB}"/>
          </ac:spMkLst>
        </pc:spChg>
        <pc:picChg chg="add mod modCrop">
          <ac:chgData name="RIVERA LOOR TOMMY FRANYS" userId="bdb7316f-0a2d-41f5-95e7-403701dead56" providerId="ADAL" clId="{95B5419C-9C23-4038-A00B-0DDB952927BC}" dt="2021-08-24T07:55:34.446" v="90" actId="1076"/>
          <ac:picMkLst>
            <pc:docMk/>
            <pc:sldMk cId="584713127" sldId="287"/>
            <ac:picMk id="5" creationId="{F9A2C72B-0EBF-422D-9525-5EA51DADB89D}"/>
          </ac:picMkLst>
        </pc:picChg>
        <pc:picChg chg="add del mod">
          <ac:chgData name="RIVERA LOOR TOMMY FRANYS" userId="bdb7316f-0a2d-41f5-95e7-403701dead56" providerId="ADAL" clId="{95B5419C-9C23-4038-A00B-0DDB952927BC}" dt="2021-08-24T07:54:49.505" v="83" actId="478"/>
          <ac:picMkLst>
            <pc:docMk/>
            <pc:sldMk cId="584713127" sldId="287"/>
            <ac:picMk id="8" creationId="{F8A0E621-06CF-4EFE-8E39-7B5881C284B0}"/>
          </ac:picMkLst>
        </pc:picChg>
      </pc:sldChg>
      <pc:sldChg chg="addSp delSp modSp mod">
        <pc:chgData name="RIVERA LOOR TOMMY FRANYS" userId="bdb7316f-0a2d-41f5-95e7-403701dead56" providerId="ADAL" clId="{95B5419C-9C23-4038-A00B-0DDB952927BC}" dt="2021-08-28T03:05:57.090" v="1081" actId="1076"/>
        <pc:sldMkLst>
          <pc:docMk/>
          <pc:sldMk cId="4107637467" sldId="288"/>
        </pc:sldMkLst>
        <pc:spChg chg="mod">
          <ac:chgData name="RIVERA LOOR TOMMY FRANYS" userId="bdb7316f-0a2d-41f5-95e7-403701dead56" providerId="ADAL" clId="{95B5419C-9C23-4038-A00B-0DDB952927BC}" dt="2021-08-24T08:06:29.422" v="395" actId="313"/>
          <ac:spMkLst>
            <pc:docMk/>
            <pc:sldMk cId="4107637467" sldId="288"/>
            <ac:spMk id="2" creationId="{AB03FC08-47CE-40A3-968F-A0EA18D7A0DB}"/>
          </ac:spMkLst>
        </pc:spChg>
        <pc:spChg chg="del">
          <ac:chgData name="RIVERA LOOR TOMMY FRANYS" userId="bdb7316f-0a2d-41f5-95e7-403701dead56" providerId="ADAL" clId="{95B5419C-9C23-4038-A00B-0DDB952927BC}" dt="2021-08-28T03:05:40.294" v="1077" actId="478"/>
          <ac:spMkLst>
            <pc:docMk/>
            <pc:sldMk cId="4107637467" sldId="288"/>
            <ac:spMk id="13" creationId="{EB0F14D9-ABD0-4AE6-BE23-592500071BB2}"/>
          </ac:spMkLst>
        </pc:spChg>
        <pc:spChg chg="del mod">
          <ac:chgData name="RIVERA LOOR TOMMY FRANYS" userId="bdb7316f-0a2d-41f5-95e7-403701dead56" providerId="ADAL" clId="{95B5419C-9C23-4038-A00B-0DDB952927BC}" dt="2021-08-28T03:05:54.956" v="1080" actId="478"/>
          <ac:spMkLst>
            <pc:docMk/>
            <pc:sldMk cId="4107637467" sldId="288"/>
            <ac:spMk id="14" creationId="{CD1A0479-DAB6-41A0-B9F8-3B804550FFD2}"/>
          </ac:spMkLst>
        </pc:spChg>
        <pc:picChg chg="del mod">
          <ac:chgData name="RIVERA LOOR TOMMY FRANYS" userId="bdb7316f-0a2d-41f5-95e7-403701dead56" providerId="ADAL" clId="{95B5419C-9C23-4038-A00B-0DDB952927BC}" dt="2021-08-24T07:50:28.340" v="1" actId="478"/>
          <ac:picMkLst>
            <pc:docMk/>
            <pc:sldMk cId="4107637467" sldId="288"/>
            <ac:picMk id="4" creationId="{310FFEAD-9E6A-4FC8-9B1B-743463B98A3E}"/>
          </ac:picMkLst>
        </pc:picChg>
        <pc:picChg chg="add mod modCrop">
          <ac:chgData name="RIVERA LOOR TOMMY FRANYS" userId="bdb7316f-0a2d-41f5-95e7-403701dead56" providerId="ADAL" clId="{95B5419C-9C23-4038-A00B-0DDB952927BC}" dt="2021-08-28T03:05:57.090" v="1081" actId="1076"/>
          <ac:picMkLst>
            <pc:docMk/>
            <pc:sldMk cId="4107637467" sldId="288"/>
            <ac:picMk id="4" creationId="{B4BC31FC-583F-4F40-8882-DE78C148EBF8}"/>
          </ac:picMkLst>
        </pc:picChg>
        <pc:picChg chg="add del mod">
          <ac:chgData name="RIVERA LOOR TOMMY FRANYS" userId="bdb7316f-0a2d-41f5-95e7-403701dead56" providerId="ADAL" clId="{95B5419C-9C23-4038-A00B-0DDB952927BC}" dt="2021-08-28T03:04:50.670" v="1068" actId="478"/>
          <ac:picMkLst>
            <pc:docMk/>
            <pc:sldMk cId="4107637467" sldId="288"/>
            <ac:picMk id="8" creationId="{E7F6FF6D-5F89-4068-89E8-DDEB857EA450}"/>
          </ac:picMkLst>
        </pc:picChg>
      </pc:sldChg>
      <pc:sldChg chg="delSp del mod">
        <pc:chgData name="RIVERA LOOR TOMMY FRANYS" userId="bdb7316f-0a2d-41f5-95e7-403701dead56" providerId="ADAL" clId="{95B5419C-9C23-4038-A00B-0DDB952927BC}" dt="2021-08-24T08:13:27.511" v="548" actId="2696"/>
        <pc:sldMkLst>
          <pc:docMk/>
          <pc:sldMk cId="1216304438" sldId="290"/>
        </pc:sldMkLst>
        <pc:picChg chg="del">
          <ac:chgData name="RIVERA LOOR TOMMY FRANYS" userId="bdb7316f-0a2d-41f5-95e7-403701dead56" providerId="ADAL" clId="{95B5419C-9C23-4038-A00B-0DDB952927BC}" dt="2021-08-24T08:13:23.475" v="547" actId="478"/>
          <ac:picMkLst>
            <pc:docMk/>
            <pc:sldMk cId="1216304438" sldId="290"/>
            <ac:picMk id="5" creationId="{FF6EA528-3755-4D17-8D2B-38E22EAA84F5}"/>
          </ac:picMkLst>
        </pc:picChg>
      </pc:sldChg>
      <pc:sldChg chg="del">
        <pc:chgData name="RIVERA LOOR TOMMY FRANYS" userId="bdb7316f-0a2d-41f5-95e7-403701dead56" providerId="ADAL" clId="{95B5419C-9C23-4038-A00B-0DDB952927BC}" dt="2021-08-24T08:13:46.115" v="553" actId="2696"/>
        <pc:sldMkLst>
          <pc:docMk/>
          <pc:sldMk cId="1492469947" sldId="291"/>
        </pc:sldMkLst>
      </pc:sldChg>
      <pc:sldChg chg="addSp modSp new mod">
        <pc:chgData name="RIVERA LOOR TOMMY FRANYS" userId="bdb7316f-0a2d-41f5-95e7-403701dead56" providerId="ADAL" clId="{95B5419C-9C23-4038-A00B-0DDB952927BC}" dt="2021-08-24T07:57:46.855" v="95" actId="1076"/>
        <pc:sldMkLst>
          <pc:docMk/>
          <pc:sldMk cId="2216556733" sldId="292"/>
        </pc:sldMkLst>
        <pc:spChg chg="mod">
          <ac:chgData name="RIVERA LOOR TOMMY FRANYS" userId="bdb7316f-0a2d-41f5-95e7-403701dead56" providerId="ADAL" clId="{95B5419C-9C23-4038-A00B-0DDB952927BC}" dt="2021-08-24T07:57:46.855" v="95" actId="1076"/>
          <ac:spMkLst>
            <pc:docMk/>
            <pc:sldMk cId="2216556733" sldId="292"/>
            <ac:spMk id="2" creationId="{B3E56170-E3E3-4F23-BFDC-B1119C0BA283}"/>
          </ac:spMkLst>
        </pc:spChg>
        <pc:spChg chg="add mod">
          <ac:chgData name="RIVERA LOOR TOMMY FRANYS" userId="bdb7316f-0a2d-41f5-95e7-403701dead56" providerId="ADAL" clId="{95B5419C-9C23-4038-A00B-0DDB952927BC}" dt="2021-08-24T07:57:35.415" v="94" actId="1076"/>
          <ac:spMkLst>
            <pc:docMk/>
            <pc:sldMk cId="2216556733" sldId="292"/>
            <ac:spMk id="3" creationId="{AC89C685-E3AB-4FBC-9BF7-F6D2399E17D2}"/>
          </ac:spMkLst>
        </pc:spChg>
      </pc:sldChg>
      <pc:sldChg chg="addSp modSp new mod">
        <pc:chgData name="RIVERA LOOR TOMMY FRANYS" userId="bdb7316f-0a2d-41f5-95e7-403701dead56" providerId="ADAL" clId="{95B5419C-9C23-4038-A00B-0DDB952927BC}" dt="2021-08-24T08:00:25.935" v="196" actId="20577"/>
        <pc:sldMkLst>
          <pc:docMk/>
          <pc:sldMk cId="3689076897" sldId="293"/>
        </pc:sldMkLst>
        <pc:spChg chg="mod">
          <ac:chgData name="RIVERA LOOR TOMMY FRANYS" userId="bdb7316f-0a2d-41f5-95e7-403701dead56" providerId="ADAL" clId="{95B5419C-9C23-4038-A00B-0DDB952927BC}" dt="2021-08-24T07:59:44.986" v="175" actId="14100"/>
          <ac:spMkLst>
            <pc:docMk/>
            <pc:sldMk cId="3689076897" sldId="293"/>
            <ac:spMk id="2" creationId="{99C19E2B-60BD-4B1B-801B-53F308AA50C7}"/>
          </ac:spMkLst>
        </pc:spChg>
        <pc:spChg chg="add mod">
          <ac:chgData name="RIVERA LOOR TOMMY FRANYS" userId="bdb7316f-0a2d-41f5-95e7-403701dead56" providerId="ADAL" clId="{95B5419C-9C23-4038-A00B-0DDB952927BC}" dt="2021-08-24T08:00:25.935" v="196" actId="20577"/>
          <ac:spMkLst>
            <pc:docMk/>
            <pc:sldMk cId="3689076897" sldId="293"/>
            <ac:spMk id="3" creationId="{1681E82F-79E2-4522-8460-AE256D4E3FC0}"/>
          </ac:spMkLst>
        </pc:spChg>
      </pc:sldChg>
      <pc:sldChg chg="addSp delSp modSp new mod">
        <pc:chgData name="RIVERA LOOR TOMMY FRANYS" userId="bdb7316f-0a2d-41f5-95e7-403701dead56" providerId="ADAL" clId="{95B5419C-9C23-4038-A00B-0DDB952927BC}" dt="2021-08-28T02:55:48.442" v="1067" actId="1076"/>
        <pc:sldMkLst>
          <pc:docMk/>
          <pc:sldMk cId="1430262104" sldId="294"/>
        </pc:sldMkLst>
        <pc:spChg chg="del">
          <ac:chgData name="RIVERA LOOR TOMMY FRANYS" userId="bdb7316f-0a2d-41f5-95e7-403701dead56" providerId="ADAL" clId="{95B5419C-9C23-4038-A00B-0DDB952927BC}" dt="2021-08-28T02:46:31.200" v="930" actId="478"/>
          <ac:spMkLst>
            <pc:docMk/>
            <pc:sldMk cId="1430262104" sldId="294"/>
            <ac:spMk id="2" creationId="{D0F47C91-39BF-419D-9B19-727DA63B18CC}"/>
          </ac:spMkLst>
        </pc:spChg>
        <pc:spChg chg="add mod">
          <ac:chgData name="RIVERA LOOR TOMMY FRANYS" userId="bdb7316f-0a2d-41f5-95e7-403701dead56" providerId="ADAL" clId="{95B5419C-9C23-4038-A00B-0DDB952927BC}" dt="2021-08-28T02:51:15.061" v="1002" actId="113"/>
          <ac:spMkLst>
            <pc:docMk/>
            <pc:sldMk cId="1430262104" sldId="294"/>
            <ac:spMk id="3" creationId="{51124558-750C-41DC-B5FB-9BEF35A47BC6}"/>
          </ac:spMkLst>
        </pc:spChg>
        <pc:spChg chg="add mod">
          <ac:chgData name="RIVERA LOOR TOMMY FRANYS" userId="bdb7316f-0a2d-41f5-95e7-403701dead56" providerId="ADAL" clId="{95B5419C-9C23-4038-A00B-0DDB952927BC}" dt="2021-08-28T02:51:20.034" v="1004" actId="1076"/>
          <ac:spMkLst>
            <pc:docMk/>
            <pc:sldMk cId="1430262104" sldId="294"/>
            <ac:spMk id="6" creationId="{C6E5C8D3-D3C2-4D06-86CD-32DA600A67BB}"/>
          </ac:spMkLst>
        </pc:spChg>
        <pc:spChg chg="add del mod">
          <ac:chgData name="RIVERA LOOR TOMMY FRANYS" userId="bdb7316f-0a2d-41f5-95e7-403701dead56" providerId="ADAL" clId="{95B5419C-9C23-4038-A00B-0DDB952927BC}" dt="2021-08-28T02:51:22.008" v="1006"/>
          <ac:spMkLst>
            <pc:docMk/>
            <pc:sldMk cId="1430262104" sldId="294"/>
            <ac:spMk id="7" creationId="{C2906F12-15E2-4C7E-8D0C-8A68C22C9FA1}"/>
          </ac:spMkLst>
        </pc:spChg>
        <pc:spChg chg="add mod">
          <ac:chgData name="RIVERA LOOR TOMMY FRANYS" userId="bdb7316f-0a2d-41f5-95e7-403701dead56" providerId="ADAL" clId="{95B5419C-9C23-4038-A00B-0DDB952927BC}" dt="2021-08-28T02:54:35.004" v="1063" actId="14100"/>
          <ac:spMkLst>
            <pc:docMk/>
            <pc:sldMk cId="1430262104" sldId="294"/>
            <ac:spMk id="12" creationId="{1ACF118D-477A-426A-8035-01F0E06B2E62}"/>
          </ac:spMkLst>
        </pc:spChg>
        <pc:picChg chg="add mod modCrop">
          <ac:chgData name="RIVERA LOOR TOMMY FRANYS" userId="bdb7316f-0a2d-41f5-95e7-403701dead56" providerId="ADAL" clId="{95B5419C-9C23-4038-A00B-0DDB952927BC}" dt="2021-08-28T02:47:42.380" v="946" actId="732"/>
          <ac:picMkLst>
            <pc:docMk/>
            <pc:sldMk cId="1430262104" sldId="294"/>
            <ac:picMk id="5" creationId="{1981F4D3-BBFE-4E32-90E6-7760E48F1002}"/>
          </ac:picMkLst>
        </pc:picChg>
        <pc:picChg chg="add del mod">
          <ac:chgData name="RIVERA LOOR TOMMY FRANYS" userId="bdb7316f-0a2d-41f5-95e7-403701dead56" providerId="ADAL" clId="{95B5419C-9C23-4038-A00B-0DDB952927BC}" dt="2021-08-28T02:54:12.945" v="1014" actId="478"/>
          <ac:picMkLst>
            <pc:docMk/>
            <pc:sldMk cId="1430262104" sldId="294"/>
            <ac:picMk id="9" creationId="{362854BC-5617-4A8D-B6AD-0D77A5C61779}"/>
          </ac:picMkLst>
        </pc:picChg>
        <pc:picChg chg="add mod">
          <ac:chgData name="RIVERA LOOR TOMMY FRANYS" userId="bdb7316f-0a2d-41f5-95e7-403701dead56" providerId="ADAL" clId="{95B5419C-9C23-4038-A00B-0DDB952927BC}" dt="2021-08-28T02:54:14.738" v="1015" actId="1076"/>
          <ac:picMkLst>
            <pc:docMk/>
            <pc:sldMk cId="1430262104" sldId="294"/>
            <ac:picMk id="11" creationId="{C524F7C8-BCE0-45AE-A597-21CAE302B469}"/>
          </ac:picMkLst>
        </pc:picChg>
        <pc:picChg chg="add mod modCrop">
          <ac:chgData name="RIVERA LOOR TOMMY FRANYS" userId="bdb7316f-0a2d-41f5-95e7-403701dead56" providerId="ADAL" clId="{95B5419C-9C23-4038-A00B-0DDB952927BC}" dt="2021-08-28T02:55:48.442" v="1067" actId="1076"/>
          <ac:picMkLst>
            <pc:docMk/>
            <pc:sldMk cId="1430262104" sldId="294"/>
            <ac:picMk id="14" creationId="{48AF5E23-7723-4466-AB8B-C34B0CF1FC97}"/>
          </ac:picMkLst>
        </pc:picChg>
      </pc:sldChg>
      <pc:sldChg chg="addSp delSp modSp add mod">
        <pc:chgData name="RIVERA LOOR TOMMY FRANYS" userId="bdb7316f-0a2d-41f5-95e7-403701dead56" providerId="ADAL" clId="{95B5419C-9C23-4038-A00B-0DDB952927BC}" dt="2021-09-02T20:09:53.655" v="3136" actId="20577"/>
        <pc:sldMkLst>
          <pc:docMk/>
          <pc:sldMk cId="2685267784" sldId="295"/>
        </pc:sldMkLst>
        <pc:spChg chg="mod">
          <ac:chgData name="RIVERA LOOR TOMMY FRANYS" userId="bdb7316f-0a2d-41f5-95e7-403701dead56" providerId="ADAL" clId="{95B5419C-9C23-4038-A00B-0DDB952927BC}" dt="2021-09-02T20:09:53.655" v="3136" actId="20577"/>
          <ac:spMkLst>
            <pc:docMk/>
            <pc:sldMk cId="2685267784" sldId="295"/>
            <ac:spMk id="2" creationId="{AB03FC08-47CE-40A3-968F-A0EA18D7A0DB}"/>
          </ac:spMkLst>
        </pc:spChg>
        <pc:spChg chg="mod">
          <ac:chgData name="RIVERA LOOR TOMMY FRANYS" userId="bdb7316f-0a2d-41f5-95e7-403701dead56" providerId="ADAL" clId="{95B5419C-9C23-4038-A00B-0DDB952927BC}" dt="2021-09-02T20:08:19.420" v="2998" actId="1076"/>
          <ac:spMkLst>
            <pc:docMk/>
            <pc:sldMk cId="2685267784" sldId="295"/>
            <ac:spMk id="5" creationId="{361B3978-C695-4747-92C9-D2A3E3028D73}"/>
          </ac:spMkLst>
        </pc:spChg>
        <pc:spChg chg="add mod">
          <ac:chgData name="RIVERA LOOR TOMMY FRANYS" userId="bdb7316f-0a2d-41f5-95e7-403701dead56" providerId="ADAL" clId="{95B5419C-9C23-4038-A00B-0DDB952927BC}" dt="2021-09-02T20:08:44.547" v="3063" actId="1076"/>
          <ac:spMkLst>
            <pc:docMk/>
            <pc:sldMk cId="2685267784" sldId="295"/>
            <ac:spMk id="7" creationId="{C8583F7B-F1AA-4318-B9CA-E8E422CB3BF5}"/>
          </ac:spMkLst>
        </pc:spChg>
        <pc:spChg chg="add del mod">
          <ac:chgData name="RIVERA LOOR TOMMY FRANYS" userId="bdb7316f-0a2d-41f5-95e7-403701dead56" providerId="ADAL" clId="{95B5419C-9C23-4038-A00B-0DDB952927BC}" dt="2021-09-02T20:09:14.086" v="3110"/>
          <ac:spMkLst>
            <pc:docMk/>
            <pc:sldMk cId="2685267784" sldId="295"/>
            <ac:spMk id="8" creationId="{1EE9DA3E-0721-4A8E-955C-3B075B9AFC03}"/>
          </ac:spMkLst>
        </pc:spChg>
        <pc:spChg chg="add mod">
          <ac:chgData name="RIVERA LOOR TOMMY FRANYS" userId="bdb7316f-0a2d-41f5-95e7-403701dead56" providerId="ADAL" clId="{95B5419C-9C23-4038-A00B-0DDB952927BC}" dt="2021-09-02T20:09:18.789" v="3111" actId="14100"/>
          <ac:spMkLst>
            <pc:docMk/>
            <pc:sldMk cId="2685267784" sldId="295"/>
            <ac:spMk id="10" creationId="{6993798B-9723-4A94-AB07-26D189EE2C8D}"/>
          </ac:spMkLst>
        </pc:spChg>
        <pc:spChg chg="add mod">
          <ac:chgData name="RIVERA LOOR TOMMY FRANYS" userId="bdb7316f-0a2d-41f5-95e7-403701dead56" providerId="ADAL" clId="{95B5419C-9C23-4038-A00B-0DDB952927BC}" dt="2021-09-02T20:09:34.140" v="3132" actId="14100"/>
          <ac:spMkLst>
            <pc:docMk/>
            <pc:sldMk cId="2685267784" sldId="295"/>
            <ac:spMk id="11" creationId="{FD2375D1-431E-4AC3-ACA3-33589768F845}"/>
          </ac:spMkLst>
        </pc:spChg>
      </pc:sldChg>
      <pc:sldChg chg="new del">
        <pc:chgData name="RIVERA LOOR TOMMY FRANYS" userId="bdb7316f-0a2d-41f5-95e7-403701dead56" providerId="ADAL" clId="{95B5419C-9C23-4038-A00B-0DDB952927BC}" dt="2021-09-02T20:07:31.993" v="2992" actId="47"/>
        <pc:sldMkLst>
          <pc:docMk/>
          <pc:sldMk cId="3303849661" sldId="295"/>
        </pc:sldMkLst>
      </pc:sldChg>
      <pc:sldChg chg="add">
        <pc:chgData name="RIVERA LOOR TOMMY FRANYS" userId="bdb7316f-0a2d-41f5-95e7-403701dead56" providerId="ADAL" clId="{95B5419C-9C23-4038-A00B-0DDB952927BC}" dt="2021-09-02T20:18:29.981" v="3157" actId="2890"/>
        <pc:sldMkLst>
          <pc:docMk/>
          <pc:sldMk cId="3145499020"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02/09/2021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dirty="0"/>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6</a:t>
            </a:fld>
            <a:endParaRPr lang="es-ES" dirty="0"/>
          </a:p>
        </p:txBody>
      </p:sp>
    </p:spTree>
    <p:extLst>
      <p:ext uri="{BB962C8B-B14F-4D97-AF65-F5344CB8AC3E}">
        <p14:creationId xmlns:p14="http://schemas.microsoft.com/office/powerpoint/2010/main" val="198519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“modelodatos_alquilervehiculos”</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dirty="0"/>
          </a:p>
        </p:txBody>
      </p:sp>
    </p:spTree>
    <p:extLst>
      <p:ext uri="{BB962C8B-B14F-4D97-AF65-F5344CB8AC3E}">
        <p14:creationId xmlns:p14="http://schemas.microsoft.com/office/powerpoint/2010/main" val="308306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dirty="0"/>
          </a:p>
        </p:txBody>
      </p:sp>
    </p:spTree>
    <p:extLst>
      <p:ext uri="{BB962C8B-B14F-4D97-AF65-F5344CB8AC3E}">
        <p14:creationId xmlns:p14="http://schemas.microsoft.com/office/powerpoint/2010/main" val="57557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dirty="0"/>
          </a:p>
        </p:txBody>
      </p:sp>
    </p:spTree>
    <p:extLst>
      <p:ext uri="{BB962C8B-B14F-4D97-AF65-F5344CB8AC3E}">
        <p14:creationId xmlns:p14="http://schemas.microsoft.com/office/powerpoint/2010/main" val="311526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02/09/2021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02/09/2021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1316556743@.live.uleam.edu.ec"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ommyRivera21/Empresa-Transporte"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1400" dirty="0">
              <a:latin typeface="Aharoni"/>
              <a:cs typeface="Aharoni"/>
            </a:endParaRPr>
          </a:p>
          <a:p>
            <a:r>
              <a:rPr lang="es-MX" sz="3200" dirty="0">
                <a:latin typeface="Aharoni"/>
                <a:cs typeface="Aharoni"/>
              </a:rPr>
              <a:t>Empresa de Transporte.</a:t>
            </a:r>
            <a:endParaRPr lang="es-ES" dirty="0"/>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676974" y="6049840"/>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hlinkClick r:id="rId2"/>
              </a:rPr>
              <a:t>Autor: </a:t>
            </a:r>
            <a:r>
              <a:rPr lang="es-ES" u="sng" dirty="0">
                <a:solidFill>
                  <a:schemeClr val="tx1">
                    <a:lumMod val="95000"/>
                    <a:lumOff val="5000"/>
                  </a:schemeClr>
                </a:solidFill>
                <a:ea typeface="+mn-lt"/>
                <a:cs typeface="+mn-lt"/>
                <a:hlinkClick r:id="rId2"/>
              </a:rPr>
              <a:t>Tommy Franys Rivera Loor</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181140" y="1923917"/>
            <a:ext cx="9420875" cy="353943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s-ES" sz="2600" u="sng" dirty="0">
                <a:latin typeface="Cooper Black"/>
                <a:cs typeface="Aharoni"/>
              </a:rPr>
              <a:t>OBJETIVOS: </a:t>
            </a:r>
          </a:p>
          <a:p>
            <a:pPr algn="just"/>
            <a:endParaRPr lang="es-ES" sz="1600" dirty="0">
              <a:latin typeface="Cooper Black"/>
              <a:cs typeface="Calibri"/>
            </a:endParaRPr>
          </a:p>
          <a:p>
            <a:pPr algn="just"/>
            <a:r>
              <a:rPr lang="es-ES" sz="2600" dirty="0">
                <a:latin typeface="Cooper Black"/>
                <a:cs typeface="Calibri"/>
              </a:rPr>
              <a:t>D</a:t>
            </a:r>
            <a:r>
              <a:rPr lang="es-EC" sz="2600" dirty="0">
                <a:latin typeface="Cooper Black"/>
                <a:cs typeface="Calibri"/>
              </a:rPr>
              <a:t>esarrollar un modelo en PostgreSQL que cumpla los requerimientos de matriculación de la empresa de transporte “Fast Shipping”.</a:t>
            </a:r>
          </a:p>
          <a:p>
            <a:pPr algn="just"/>
            <a:endParaRPr lang="es-EC" sz="2600" dirty="0">
              <a:latin typeface="Cooper Black"/>
              <a:cs typeface="Calibri"/>
            </a:endParaRPr>
          </a:p>
          <a:p>
            <a:pPr algn="just"/>
            <a:r>
              <a:rPr lang="es-EC" sz="2600" dirty="0">
                <a:latin typeface="Cooper Black"/>
                <a:cs typeface="Calibri"/>
              </a:rPr>
              <a:t>Desarrollar Trigger, cursor, procedimiento almacenado y Ireport que permita obtener datos y reportes de manera óptima.</a:t>
            </a:r>
            <a:endParaRPr lang="es-ES" sz="2600" dirty="0">
              <a:latin typeface="Cooper Black"/>
              <a:cs typeface="Calibri"/>
            </a:endParaRPr>
          </a:p>
        </p:txBody>
      </p:sp>
      <p:sp>
        <p:nvSpPr>
          <p:cNvPr id="6" name="CuadroTexto 5">
            <a:extLst>
              <a:ext uri="{FF2B5EF4-FFF2-40B4-BE49-F238E27FC236}">
                <a16:creationId xmlns:a16="http://schemas.microsoft.com/office/drawing/2014/main" id="{0F95B4AB-2BC7-4C60-AA14-88165D988F15}"/>
              </a:ext>
            </a:extLst>
          </p:cNvPr>
          <p:cNvSpPr txBox="1"/>
          <p:nvPr/>
        </p:nvSpPr>
        <p:spPr>
          <a:xfrm>
            <a:off x="213873" y="5592704"/>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Tommy Franys Rivera Loor</a:t>
            </a:r>
          </a:p>
          <a:p>
            <a:r>
              <a:rPr lang="es-ES" b="1" dirty="0">
                <a:latin typeface="Book Antiqua"/>
              </a:rPr>
              <a:t>Materia: Gestión de bases de datos</a:t>
            </a:r>
          </a:p>
          <a:p>
            <a:r>
              <a:rPr lang="es-ES" b="1" dirty="0">
                <a:latin typeface="Book Antiqua"/>
              </a:rPr>
              <a:t>Colaborador: Ing. Robert Moreira Centeno</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289369" y="643467"/>
            <a:ext cx="11682714" cy="744836"/>
          </a:xfrm>
        </p:spPr>
        <p:txBody>
          <a:bodyPr>
            <a:normAutofit/>
          </a:bodyPr>
          <a:lstStyle/>
          <a:p>
            <a:pPr algn="ctr"/>
            <a:r>
              <a:rPr lang="es-ES" sz="3200" dirty="0">
                <a:solidFill>
                  <a:schemeClr val="bg1"/>
                </a:solidFill>
                <a:ea typeface="+mj-lt"/>
                <a:cs typeface="+mj-lt"/>
              </a:rPr>
              <a:t>PostgreSQL: </a:t>
            </a:r>
            <a:r>
              <a:rPr lang="es-ES" sz="2700" dirty="0">
                <a:solidFill>
                  <a:schemeClr val="bg1"/>
                </a:solidFill>
                <a:ea typeface="+mj-lt"/>
                <a:cs typeface="+mj-lt"/>
              </a:rPr>
              <a:t>Procedimiento almacenado. </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BA788FF1-A5FD-463E-AD99-11212C2398D9}"/>
              </a:ext>
            </a:extLst>
          </p:cNvPr>
          <p:cNvSpPr txBox="1"/>
          <p:nvPr/>
        </p:nvSpPr>
        <p:spPr>
          <a:xfrm>
            <a:off x="660702" y="2105198"/>
            <a:ext cx="6432807" cy="307777"/>
          </a:xfrm>
          <a:prstGeom prst="rect">
            <a:avLst/>
          </a:prstGeom>
          <a:noFill/>
        </p:spPr>
        <p:txBody>
          <a:bodyPr wrap="square" rtlCol="0">
            <a:spAutoFit/>
          </a:bodyPr>
          <a:lstStyle/>
          <a:p>
            <a:pPr algn="just"/>
            <a:r>
              <a:rPr lang="es-MX" sz="1400" b="1" dirty="0"/>
              <a:t>Paso1: </a:t>
            </a:r>
            <a:r>
              <a:rPr lang="es-MX" sz="1400" dirty="0"/>
              <a:t>Creación de procedimiento almacenado y verificación de creación de función</a:t>
            </a:r>
          </a:p>
        </p:txBody>
      </p:sp>
      <p:sp>
        <p:nvSpPr>
          <p:cNvPr id="12" name="CuadroTexto 11">
            <a:extLst>
              <a:ext uri="{FF2B5EF4-FFF2-40B4-BE49-F238E27FC236}">
                <a16:creationId xmlns:a16="http://schemas.microsoft.com/office/drawing/2014/main" id="{6DC78483-1145-4EED-8048-8ACD90562F6D}"/>
              </a:ext>
            </a:extLst>
          </p:cNvPr>
          <p:cNvSpPr txBox="1"/>
          <p:nvPr/>
        </p:nvSpPr>
        <p:spPr>
          <a:xfrm>
            <a:off x="660702" y="1514985"/>
            <a:ext cx="10870596" cy="584775"/>
          </a:xfrm>
          <a:prstGeom prst="rect">
            <a:avLst/>
          </a:prstGeom>
          <a:noFill/>
        </p:spPr>
        <p:txBody>
          <a:bodyPr wrap="square" rtlCol="0">
            <a:spAutoFit/>
          </a:bodyPr>
          <a:lstStyle/>
          <a:p>
            <a:pPr algn="just"/>
            <a:r>
              <a:rPr lang="es-ES" sz="1600" b="1" dirty="0">
                <a:effectLst/>
                <a:latin typeface="Calibri" panose="020F0502020204030204" pitchFamily="34" charset="0"/>
                <a:ea typeface="Calibri" panose="020F0502020204030204" pitchFamily="34" charset="0"/>
                <a:cs typeface="Times New Roman" panose="02020603050405020304" pitchFamily="18" charset="0"/>
              </a:rPr>
              <a:t>Que se ingrese en un parámetro de entrada la placa del vehículo y que muestre la empresa y la cantidad de envíos que se han realizado a dichas empresas.</a:t>
            </a:r>
            <a:endParaRPr lang="es-EC"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5C70D648-0705-4027-B028-E111D46DD0A5}"/>
              </a:ext>
            </a:extLst>
          </p:cNvPr>
          <p:cNvPicPr>
            <a:picLocks noChangeAspect="1"/>
          </p:cNvPicPr>
          <p:nvPr/>
        </p:nvPicPr>
        <p:blipFill>
          <a:blip r:embed="rId3"/>
          <a:stretch>
            <a:fillRect/>
          </a:stretch>
        </p:blipFill>
        <p:spPr>
          <a:xfrm>
            <a:off x="71534" y="2448602"/>
            <a:ext cx="7501812" cy="3449195"/>
          </a:xfrm>
          <a:prstGeom prst="rect">
            <a:avLst/>
          </a:prstGeom>
        </p:spPr>
      </p:pic>
      <p:pic>
        <p:nvPicPr>
          <p:cNvPr id="7" name="Imagen 6">
            <a:extLst>
              <a:ext uri="{FF2B5EF4-FFF2-40B4-BE49-F238E27FC236}">
                <a16:creationId xmlns:a16="http://schemas.microsoft.com/office/drawing/2014/main" id="{08417A27-D108-4009-8CF8-9CEF091C877B}"/>
              </a:ext>
            </a:extLst>
          </p:cNvPr>
          <p:cNvPicPr>
            <a:picLocks noChangeAspect="1"/>
          </p:cNvPicPr>
          <p:nvPr/>
        </p:nvPicPr>
        <p:blipFill>
          <a:blip r:embed="rId4"/>
          <a:stretch>
            <a:fillRect/>
          </a:stretch>
        </p:blipFill>
        <p:spPr>
          <a:xfrm>
            <a:off x="6795796" y="5262279"/>
            <a:ext cx="5324669" cy="1595721"/>
          </a:xfrm>
          <a:prstGeom prst="rect">
            <a:avLst/>
          </a:prstGeom>
        </p:spPr>
      </p:pic>
      <p:sp>
        <p:nvSpPr>
          <p:cNvPr id="14" name="CuadroTexto 13">
            <a:extLst>
              <a:ext uri="{FF2B5EF4-FFF2-40B4-BE49-F238E27FC236}">
                <a16:creationId xmlns:a16="http://schemas.microsoft.com/office/drawing/2014/main" id="{AF6E25AB-34B4-4858-A6B9-1F69D0825E68}"/>
              </a:ext>
            </a:extLst>
          </p:cNvPr>
          <p:cNvSpPr txBox="1"/>
          <p:nvPr/>
        </p:nvSpPr>
        <p:spPr>
          <a:xfrm>
            <a:off x="6795796" y="4873472"/>
            <a:ext cx="5324670" cy="307777"/>
          </a:xfrm>
          <a:prstGeom prst="rect">
            <a:avLst/>
          </a:prstGeom>
          <a:noFill/>
        </p:spPr>
        <p:txBody>
          <a:bodyPr wrap="square" rtlCol="0">
            <a:spAutoFit/>
          </a:bodyPr>
          <a:lstStyle/>
          <a:p>
            <a:pPr algn="just"/>
            <a:r>
              <a:rPr lang="es-MX" sz="1400" b="1" dirty="0"/>
              <a:t>Paso3: </a:t>
            </a:r>
            <a:r>
              <a:rPr lang="es-MX" sz="1400" dirty="0"/>
              <a:t>Resultado.</a:t>
            </a:r>
          </a:p>
        </p:txBody>
      </p:sp>
      <p:sp>
        <p:nvSpPr>
          <p:cNvPr id="19" name="CuadroTexto 18">
            <a:extLst>
              <a:ext uri="{FF2B5EF4-FFF2-40B4-BE49-F238E27FC236}">
                <a16:creationId xmlns:a16="http://schemas.microsoft.com/office/drawing/2014/main" id="{601E8C54-F250-49C4-9258-E1CB0CB15859}"/>
              </a:ext>
            </a:extLst>
          </p:cNvPr>
          <p:cNvSpPr txBox="1"/>
          <p:nvPr/>
        </p:nvSpPr>
        <p:spPr>
          <a:xfrm>
            <a:off x="747099" y="5933425"/>
            <a:ext cx="2650799" cy="307777"/>
          </a:xfrm>
          <a:prstGeom prst="rect">
            <a:avLst/>
          </a:prstGeom>
          <a:noFill/>
        </p:spPr>
        <p:txBody>
          <a:bodyPr wrap="square" rtlCol="0">
            <a:spAutoFit/>
          </a:bodyPr>
          <a:lstStyle/>
          <a:p>
            <a:pPr algn="just"/>
            <a:r>
              <a:rPr lang="es-MX" sz="1400" b="1" dirty="0"/>
              <a:t>Paso2: </a:t>
            </a:r>
            <a:r>
              <a:rPr lang="es-MX" sz="1400" dirty="0"/>
              <a:t>Consulta de confirmación.</a:t>
            </a:r>
          </a:p>
        </p:txBody>
      </p:sp>
      <p:pic>
        <p:nvPicPr>
          <p:cNvPr id="10" name="Imagen 9">
            <a:extLst>
              <a:ext uri="{FF2B5EF4-FFF2-40B4-BE49-F238E27FC236}">
                <a16:creationId xmlns:a16="http://schemas.microsoft.com/office/drawing/2014/main" id="{4448DC8E-2F7A-4760-8068-748A6F5AFDC7}"/>
              </a:ext>
            </a:extLst>
          </p:cNvPr>
          <p:cNvPicPr>
            <a:picLocks noChangeAspect="1"/>
          </p:cNvPicPr>
          <p:nvPr/>
        </p:nvPicPr>
        <p:blipFill>
          <a:blip r:embed="rId5"/>
          <a:stretch>
            <a:fillRect/>
          </a:stretch>
        </p:blipFill>
        <p:spPr>
          <a:xfrm>
            <a:off x="781882" y="6283025"/>
            <a:ext cx="2995007" cy="216402"/>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PostgreSQL: Consulta </a:t>
            </a:r>
            <a:r>
              <a:rPr lang="es-ES" sz="2700" dirty="0">
                <a:solidFill>
                  <a:schemeClr val="bg1"/>
                </a:solidFill>
                <a:ea typeface="+mj-lt"/>
                <a:cs typeface="+mj-lt"/>
              </a:rPr>
              <a:t>Reporte en Ireport.</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6" name="CuadroTexto 15">
            <a:extLst>
              <a:ext uri="{FF2B5EF4-FFF2-40B4-BE49-F238E27FC236}">
                <a16:creationId xmlns:a16="http://schemas.microsoft.com/office/drawing/2014/main" id="{982C2AAE-FCB9-449F-A0DD-2F2934A27337}"/>
              </a:ext>
            </a:extLst>
          </p:cNvPr>
          <p:cNvSpPr txBox="1"/>
          <p:nvPr/>
        </p:nvSpPr>
        <p:spPr>
          <a:xfrm>
            <a:off x="726696" y="1514985"/>
            <a:ext cx="10870596" cy="338554"/>
          </a:xfrm>
          <a:prstGeom prst="rect">
            <a:avLst/>
          </a:prstGeom>
          <a:noFill/>
        </p:spPr>
        <p:txBody>
          <a:bodyPr wrap="square" rtlCol="0">
            <a:spAutoFit/>
          </a:bodyPr>
          <a:lstStyle/>
          <a:p>
            <a:pPr algn="just"/>
            <a:r>
              <a:rPr lang="es-ES" sz="1600" b="1" dirty="0">
                <a:effectLst/>
                <a:latin typeface="Calibri" panose="020F0502020204030204" pitchFamily="34" charset="0"/>
                <a:ea typeface="Calibri" panose="020F0502020204030204" pitchFamily="34" charset="0"/>
                <a:cs typeface="Times New Roman" panose="02020603050405020304" pitchFamily="18" charset="0"/>
              </a:rPr>
              <a:t>Reporte de diagrama de barras mostrar cuantos transportes ha realizado un transportista ejemplo.</a:t>
            </a:r>
            <a:endParaRPr lang="es-EC"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1087DCC-F4C9-4C41-8F7A-56ED52C5A876}"/>
              </a:ext>
            </a:extLst>
          </p:cNvPr>
          <p:cNvPicPr>
            <a:picLocks noChangeAspect="1"/>
          </p:cNvPicPr>
          <p:nvPr/>
        </p:nvPicPr>
        <p:blipFill>
          <a:blip r:embed="rId4"/>
          <a:stretch>
            <a:fillRect/>
          </a:stretch>
        </p:blipFill>
        <p:spPr>
          <a:xfrm>
            <a:off x="2890838" y="2035032"/>
            <a:ext cx="6029228" cy="1685675"/>
          </a:xfrm>
          <a:prstGeom prst="rect">
            <a:avLst/>
          </a:prstGeom>
        </p:spPr>
      </p:pic>
      <p:pic>
        <p:nvPicPr>
          <p:cNvPr id="8" name="Imagen 7">
            <a:extLst>
              <a:ext uri="{FF2B5EF4-FFF2-40B4-BE49-F238E27FC236}">
                <a16:creationId xmlns:a16="http://schemas.microsoft.com/office/drawing/2014/main" id="{9C45B539-BEF4-4EDA-B63F-7EDC9AD11C4D}"/>
              </a:ext>
            </a:extLst>
          </p:cNvPr>
          <p:cNvPicPr>
            <a:picLocks noChangeAspect="1"/>
          </p:cNvPicPr>
          <p:nvPr/>
        </p:nvPicPr>
        <p:blipFill>
          <a:blip r:embed="rId5"/>
          <a:stretch>
            <a:fillRect/>
          </a:stretch>
        </p:blipFill>
        <p:spPr>
          <a:xfrm>
            <a:off x="4806115" y="3870459"/>
            <a:ext cx="2430019" cy="2945111"/>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PostgreSQL: </a:t>
            </a:r>
            <a:r>
              <a:rPr lang="es-ES" sz="2700" dirty="0">
                <a:solidFill>
                  <a:schemeClr val="bg1"/>
                </a:solidFill>
                <a:ea typeface="+mj-lt"/>
                <a:cs typeface="+mj-lt"/>
              </a:rPr>
              <a:t>Reporte en Ireport.</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6" name="CuadroTexto 15">
            <a:extLst>
              <a:ext uri="{FF2B5EF4-FFF2-40B4-BE49-F238E27FC236}">
                <a16:creationId xmlns:a16="http://schemas.microsoft.com/office/drawing/2014/main" id="{982C2AAE-FCB9-449F-A0DD-2F2934A27337}"/>
              </a:ext>
            </a:extLst>
          </p:cNvPr>
          <p:cNvSpPr txBox="1"/>
          <p:nvPr/>
        </p:nvSpPr>
        <p:spPr>
          <a:xfrm>
            <a:off x="726696" y="1514985"/>
            <a:ext cx="10870596" cy="338554"/>
          </a:xfrm>
          <a:prstGeom prst="rect">
            <a:avLst/>
          </a:prstGeom>
          <a:noFill/>
        </p:spPr>
        <p:txBody>
          <a:bodyPr wrap="square" rtlCol="0">
            <a:spAutoFit/>
          </a:bodyPr>
          <a:lstStyle/>
          <a:p>
            <a:pPr algn="just"/>
            <a:r>
              <a:rPr lang="es-ES" sz="1600" b="1" dirty="0">
                <a:effectLst/>
                <a:latin typeface="Calibri" panose="020F0502020204030204" pitchFamily="34" charset="0"/>
                <a:ea typeface="Calibri" panose="020F0502020204030204" pitchFamily="34" charset="0"/>
                <a:cs typeface="Times New Roman" panose="02020603050405020304" pitchFamily="18" charset="0"/>
              </a:rPr>
              <a:t>Reporte de diagrama de barras mostrar cuantos transportes ha realizado un transportista ejemplo.</a:t>
            </a:r>
            <a:endParaRPr lang="es-EC"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89F5D217-D040-47C0-B3FB-6D1BFE4B43C2}"/>
              </a:ext>
            </a:extLst>
          </p:cNvPr>
          <p:cNvPicPr>
            <a:picLocks noChangeAspect="1"/>
          </p:cNvPicPr>
          <p:nvPr/>
        </p:nvPicPr>
        <p:blipFill>
          <a:blip r:embed="rId4"/>
          <a:stretch>
            <a:fillRect/>
          </a:stretch>
        </p:blipFill>
        <p:spPr>
          <a:xfrm>
            <a:off x="2467436" y="1980221"/>
            <a:ext cx="7257128" cy="4586045"/>
          </a:xfrm>
          <a:prstGeom prst="rect">
            <a:avLst/>
          </a:prstGeom>
        </p:spPr>
      </p:pic>
    </p:spTree>
    <p:extLst>
      <p:ext uri="{BB962C8B-B14F-4D97-AF65-F5344CB8AC3E}">
        <p14:creationId xmlns:p14="http://schemas.microsoft.com/office/powerpoint/2010/main" val="314549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361B3978-C695-4747-92C9-D2A3E3028D73}"/>
              </a:ext>
            </a:extLst>
          </p:cNvPr>
          <p:cNvSpPr txBox="1"/>
          <p:nvPr/>
        </p:nvSpPr>
        <p:spPr>
          <a:xfrm>
            <a:off x="490537" y="2529736"/>
            <a:ext cx="11210925" cy="2831544"/>
          </a:xfrm>
          <a:prstGeom prst="rect">
            <a:avLst/>
          </a:prstGeom>
          <a:noFill/>
        </p:spPr>
        <p:txBody>
          <a:bodyPr wrap="square" rtlCol="0">
            <a:spAutoFit/>
          </a:bodyPr>
          <a:lstStyle/>
          <a:p>
            <a:pPr marL="285750" indent="-285750" algn="just">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Times New Roman" panose="02020603050405020304" pitchFamily="18" charset="0"/>
              </a:rPr>
              <a:t>Luego de este trabajo se concluye que un trigger tiene una utilidad sumamente importante ya que permitió mejorar la gestión de la base de datos, ya que no se necesita que un usuario los ejecute. </a:t>
            </a:r>
            <a:r>
              <a:rPr lang="es-ES" dirty="0">
                <a:latin typeface="Calibri" panose="020F0502020204030204" pitchFamily="34" charset="0"/>
                <a:ea typeface="Calibri" panose="020F0502020204030204" pitchFamily="34" charset="0"/>
                <a:cs typeface="Times New Roman" panose="02020603050405020304" pitchFamily="18" charset="0"/>
              </a:rPr>
              <a:t>Gracias a esto podemos emplear un trigger para reglas de negocio de una base de datos.</a:t>
            </a:r>
          </a:p>
          <a:p>
            <a:pPr marL="285750" indent="-285750" algn="just">
              <a:buFont typeface="Arial" panose="020B0604020202020204" pitchFamily="34" charset="0"/>
              <a:buChar char="•"/>
            </a:pP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Times New Roman" panose="02020603050405020304" pitchFamily="18" charset="0"/>
              </a:rPr>
              <a:t>El uso de cursores nos permite el procesar registro a registro el resultado de una consulta , el emplear o no en una base de datos dependerá únicamente de la naturaleza del problema que exista.</a:t>
            </a:r>
          </a:p>
          <a:p>
            <a:pPr marL="285750" indent="-285750" algn="just">
              <a:buFont typeface="Arial" panose="020B0604020202020204" pitchFamily="34" charset="0"/>
              <a:buChar char="•"/>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Times New Roman" panose="02020603050405020304" pitchFamily="18" charset="0"/>
              </a:rPr>
              <a:t>Un reporte co</a:t>
            </a:r>
            <a:r>
              <a:rPr lang="es-ES" dirty="0">
                <a:latin typeface="Calibri" panose="020F0502020204030204" pitchFamily="34" charset="0"/>
                <a:ea typeface="Calibri" panose="020F0502020204030204" pitchFamily="34" charset="0"/>
                <a:cs typeface="Times New Roman" panose="02020603050405020304" pitchFamily="18" charset="0"/>
              </a:rPr>
              <a:t>n datos </a:t>
            </a:r>
            <a:r>
              <a:rPr lang="es-ES" dirty="0" err="1">
                <a:latin typeface="Calibri" panose="020F0502020204030204" pitchFamily="34" charset="0"/>
                <a:ea typeface="Calibri" panose="020F0502020204030204" pitchFamily="34" charset="0"/>
                <a:cs typeface="Times New Roman" panose="02020603050405020304" pitchFamily="18" charset="0"/>
              </a:rPr>
              <a:t>sql</a:t>
            </a:r>
            <a:r>
              <a:rPr lang="es-ES" dirty="0">
                <a:latin typeface="Calibri" panose="020F0502020204030204" pitchFamily="34" charset="0"/>
                <a:ea typeface="Calibri" panose="020F0502020204030204" pitchFamily="34" charset="0"/>
                <a:cs typeface="Times New Roman" panose="02020603050405020304" pitchFamily="18" charset="0"/>
              </a:rPr>
              <a:t> sirve como base para acciones administrativas después</a:t>
            </a:r>
            <a:r>
              <a:rPr lang="es-EC" dirty="0">
                <a:latin typeface="Calibri" panose="020F0502020204030204" pitchFamily="34" charset="0"/>
                <a:ea typeface="Calibri" panose="020F0502020204030204" pitchFamily="34" charset="0"/>
                <a:cs typeface="Times New Roman" panose="02020603050405020304" pitchFamily="18" charset="0"/>
              </a:rPr>
              <a:t> de una investigación, ya que permite al administrador de la base de datos entender oportunamente ciertos datos de su interés.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160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Enlaces a 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361B3978-C695-4747-92C9-D2A3E3028D73}"/>
              </a:ext>
            </a:extLst>
          </p:cNvPr>
          <p:cNvSpPr txBox="1"/>
          <p:nvPr/>
        </p:nvSpPr>
        <p:spPr>
          <a:xfrm>
            <a:off x="3476334" y="2884299"/>
            <a:ext cx="4977202" cy="338554"/>
          </a:xfrm>
          <a:prstGeom prst="rect">
            <a:avLst/>
          </a:prstGeom>
          <a:noFill/>
        </p:spPr>
        <p:txBody>
          <a:bodyPr wrap="square" rtlCol="0">
            <a:spAutoFit/>
          </a:bodyPr>
          <a:lstStyle/>
          <a:p>
            <a:pPr algn="just"/>
            <a:r>
              <a:rPr lang="es-EC" sz="16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https://github.com/TommyRivera21/Empresa-Transporte</a:t>
            </a:r>
            <a:r>
              <a:rPr lang="es-EC" sz="16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CuadroTexto 6">
            <a:extLst>
              <a:ext uri="{FF2B5EF4-FFF2-40B4-BE49-F238E27FC236}">
                <a16:creationId xmlns:a16="http://schemas.microsoft.com/office/drawing/2014/main" id="{C8583F7B-F1AA-4318-B9CA-E8E422CB3BF5}"/>
              </a:ext>
            </a:extLst>
          </p:cNvPr>
          <p:cNvSpPr txBox="1"/>
          <p:nvPr/>
        </p:nvSpPr>
        <p:spPr>
          <a:xfrm>
            <a:off x="3110884" y="3890866"/>
            <a:ext cx="6102220" cy="369332"/>
          </a:xfrm>
          <a:prstGeom prst="rect">
            <a:avLst/>
          </a:prstGeom>
          <a:noFill/>
        </p:spPr>
        <p:txBody>
          <a:bodyPr wrap="square">
            <a:spAutoFit/>
          </a:bodyPr>
          <a:lstStyle/>
          <a:p>
            <a:r>
              <a:rPr lang="es-EC" dirty="0"/>
              <a:t>https://github.com/TommyRivera21/Empresa-Transporte</a:t>
            </a:r>
          </a:p>
        </p:txBody>
      </p:sp>
      <p:sp>
        <p:nvSpPr>
          <p:cNvPr id="10" name="CuadroTexto 9">
            <a:extLst>
              <a:ext uri="{FF2B5EF4-FFF2-40B4-BE49-F238E27FC236}">
                <a16:creationId xmlns:a16="http://schemas.microsoft.com/office/drawing/2014/main" id="{6993798B-9723-4A94-AB07-26D189EE2C8D}"/>
              </a:ext>
            </a:extLst>
          </p:cNvPr>
          <p:cNvSpPr txBox="1"/>
          <p:nvPr/>
        </p:nvSpPr>
        <p:spPr>
          <a:xfrm>
            <a:off x="2351316" y="2085586"/>
            <a:ext cx="2668553" cy="369332"/>
          </a:xfrm>
          <a:prstGeom prst="rect">
            <a:avLst/>
          </a:prstGeom>
          <a:noFill/>
        </p:spPr>
        <p:txBody>
          <a:bodyPr wrap="square">
            <a:spAutoFit/>
          </a:bodyPr>
          <a:lstStyle/>
          <a:p>
            <a:r>
              <a:rPr lang="es-MX" b="1" dirty="0"/>
              <a:t>Repositorio Primer Parcial</a:t>
            </a:r>
            <a:endParaRPr lang="es-EC" b="1" dirty="0"/>
          </a:p>
        </p:txBody>
      </p:sp>
      <p:sp>
        <p:nvSpPr>
          <p:cNvPr id="11" name="CuadroTexto 10">
            <a:extLst>
              <a:ext uri="{FF2B5EF4-FFF2-40B4-BE49-F238E27FC236}">
                <a16:creationId xmlns:a16="http://schemas.microsoft.com/office/drawing/2014/main" id="{FD2375D1-431E-4AC3-ACA3-33589768F845}"/>
              </a:ext>
            </a:extLst>
          </p:cNvPr>
          <p:cNvSpPr txBox="1"/>
          <p:nvPr/>
        </p:nvSpPr>
        <p:spPr>
          <a:xfrm>
            <a:off x="2351316" y="3372193"/>
            <a:ext cx="3013786" cy="369332"/>
          </a:xfrm>
          <a:prstGeom prst="rect">
            <a:avLst/>
          </a:prstGeom>
          <a:noFill/>
        </p:spPr>
        <p:txBody>
          <a:bodyPr wrap="square">
            <a:spAutoFit/>
          </a:bodyPr>
          <a:lstStyle/>
          <a:p>
            <a:r>
              <a:rPr lang="es-MX" b="1" dirty="0"/>
              <a:t>Repositorio Segundo Parcial</a:t>
            </a:r>
            <a:endParaRPr lang="es-EC" b="1" dirty="0"/>
          </a:p>
        </p:txBody>
      </p:sp>
    </p:spTree>
    <p:extLst>
      <p:ext uri="{BB962C8B-B14F-4D97-AF65-F5344CB8AC3E}">
        <p14:creationId xmlns:p14="http://schemas.microsoft.com/office/powerpoint/2010/main" val="268526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Dominio del universo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3" action="ppaction://hlinksldjump"/>
              </a:rPr>
              <a:t>Requerimientos.</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4" action="ppaction://hlinksldjump"/>
              </a:rPr>
              <a:t>Requerimientos Segundo Parcial.</a:t>
            </a:r>
            <a:endParaRPr lang="es-ES" sz="2400" dirty="0">
              <a:cs typeface="Calibri"/>
            </a:endParaRPr>
          </a:p>
          <a:p>
            <a:pPr marL="342900" indent="-228600">
              <a:lnSpc>
                <a:spcPct val="90000"/>
              </a:lnSpc>
              <a:spcAft>
                <a:spcPts val="600"/>
              </a:spcAft>
              <a:buFont typeface="Arial" panose="020B0604020202020204" pitchFamily="34" charset="0"/>
              <a:buChar char="•"/>
              <a:defRPr/>
            </a:pPr>
            <a:r>
              <a:rPr lang="es-ES" sz="2400" dirty="0">
                <a:cs typeface="Calibri"/>
                <a:hlinkClick r:id="rId5" action="ppaction://hlinksldjump"/>
              </a:rPr>
              <a:t>PowerDesigner: Modelo Lógico. </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Trigger</a:t>
            </a:r>
            <a:r>
              <a:rPr lang="es-ES" sz="2400" dirty="0">
                <a:ea typeface="+mj-lt"/>
                <a:cs typeface="+mj-lt"/>
                <a:hlinkClick r:id="rId6" action="ppaction://hlinksldjump"/>
              </a:rPr>
              <a:t> </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Procedimiento almacenado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IReport</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solidFill>
                  <a:srgbClr val="0070C0"/>
                </a:solidFill>
                <a:cs typeface="Calibri"/>
                <a:hlinkClick r:id="rId10" action="ppaction://hlinksldjump">
                  <a:extLst>
                    <a:ext uri="{A12FA001-AC4F-418D-AE19-62706E023703}">
                      <ahyp:hlinkClr xmlns:ahyp="http://schemas.microsoft.com/office/drawing/2018/hyperlinkcolor" val="tx"/>
                    </a:ext>
                  </a:extLst>
                </a:hlinkClick>
              </a:rPr>
              <a:t>Reporte de IReport</a:t>
            </a:r>
            <a:endParaRPr lang="es-MX" sz="2400" dirty="0">
              <a:solidFill>
                <a:srgbClr val="0070C0"/>
              </a:solidFill>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solidFill>
                  <a:srgbClr val="0070C0"/>
                </a:solidFill>
                <a:cs typeface="Calibri"/>
                <a:hlinkClick r:id="rId12" action="ppaction://hlinksldjump"/>
              </a:rPr>
              <a:t>Enlaces GitHub</a:t>
            </a:r>
            <a:endParaRPr lang="es-MX" sz="2400" dirty="0">
              <a:solidFill>
                <a:srgbClr val="0070C0"/>
              </a:solidFill>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ES" sz="3100" dirty="0">
                <a:solidFill>
                  <a:schemeClr val="bg1"/>
                </a:solidFill>
                <a:ea typeface="+mj-lt"/>
                <a:cs typeface="+mj-lt"/>
              </a:rPr>
              <a:t>Dominio del universo:</a:t>
            </a:r>
            <a:br>
              <a:rPr lang="es-ES" sz="3200" dirty="0">
                <a:solidFill>
                  <a:schemeClr val="bg1"/>
                </a:solidFill>
                <a:ea typeface="+mj-lt"/>
                <a:cs typeface="+mj-lt"/>
              </a:rPr>
            </a:br>
            <a:r>
              <a:rPr lang="es-ES" sz="3100" dirty="0">
                <a:solidFill>
                  <a:schemeClr val="bg1"/>
                </a:solidFill>
                <a:ea typeface="+mj-lt"/>
                <a:cs typeface="+mj-lt"/>
              </a:rPr>
              <a:t>Empresa de Transportes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904585"/>
            <a:ext cx="11210925" cy="2000548"/>
          </a:xfrm>
          <a:prstGeom prst="rect">
            <a:avLst/>
          </a:prstGeom>
          <a:noFill/>
        </p:spPr>
        <p:txBody>
          <a:bodyPr wrap="square" rtlCol="0">
            <a:spAutoFit/>
          </a:bodyPr>
          <a:lstStyle/>
          <a:p>
            <a:pPr algn="just"/>
            <a:r>
              <a:rPr lang="es-ES" dirty="0">
                <a:effectLst/>
                <a:latin typeface="Calibri" panose="020F0502020204030204" pitchFamily="34" charset="0"/>
                <a:ea typeface="Calibri" panose="020F0502020204030204" pitchFamily="34" charset="0"/>
                <a:cs typeface="Times New Roman" panose="02020603050405020304" pitchFamily="18" charset="0"/>
              </a:rPr>
              <a:t>La empresa de envíos Fast Shipping S.A fundada a inicios del año 2020 en Ecuador empezó de forma lenta con envíos a ciertas ciudades del país. Con la llegada de la pandemia y las nuevas medidas de restricción y movilidad logro desarrollar un crecimiento acelerado lo cual le dio una increíble presencia a nivel nacional, gracias a este crecimiento esta empresa se podría considerar una Startup si no fuera por un factor realmente importante, el cual al empezar con un crecimiento lento nunca se tomó en cuenta y este es una correcta organización de todas sus operaciones, por este motivo la empresa necesita un sistema para la gestión de su negocio y las operaciones que interviene en la empresa.</a:t>
            </a:r>
          </a:p>
          <a:p>
            <a:pPr algn="just"/>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Mapa&#10;&#10;Descripción generada automáticamente">
            <a:extLst>
              <a:ext uri="{FF2B5EF4-FFF2-40B4-BE49-F238E27FC236}">
                <a16:creationId xmlns:a16="http://schemas.microsoft.com/office/drawing/2014/main" id="{F9A2C72B-0EBF-422D-9525-5EA51DADB89D}"/>
              </a:ext>
            </a:extLst>
          </p:cNvPr>
          <p:cNvPicPr>
            <a:picLocks noChangeAspect="1"/>
          </p:cNvPicPr>
          <p:nvPr/>
        </p:nvPicPr>
        <p:blipFill rotWithShape="1">
          <a:blip r:embed="rId3"/>
          <a:srcRect b="1521"/>
          <a:stretch/>
        </p:blipFill>
        <p:spPr>
          <a:xfrm>
            <a:off x="4805361" y="3905133"/>
            <a:ext cx="2581275" cy="2757779"/>
          </a:xfrm>
          <a:prstGeom prst="rect">
            <a:avLst/>
          </a:prstGeom>
        </p:spPr>
      </p:pic>
    </p:spTree>
    <p:extLst>
      <p:ext uri="{BB962C8B-B14F-4D97-AF65-F5344CB8AC3E}">
        <p14:creationId xmlns:p14="http://schemas.microsoft.com/office/powerpoint/2010/main" val="5847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56170-E3E3-4F23-BFDC-B1119C0BA283}"/>
              </a:ext>
            </a:extLst>
          </p:cNvPr>
          <p:cNvSpPr>
            <a:spLocks noGrp="1"/>
          </p:cNvSpPr>
          <p:nvPr>
            <p:ph type="title"/>
          </p:nvPr>
        </p:nvSpPr>
        <p:spPr>
          <a:xfrm>
            <a:off x="241041" y="178513"/>
            <a:ext cx="10515600" cy="1325563"/>
          </a:xfrm>
        </p:spPr>
        <p:txBody>
          <a:bodyPr/>
          <a:lstStyle/>
          <a:p>
            <a:r>
              <a:rPr lang="es-ES" sz="4400" dirty="0">
                <a:latin typeface="Abadi" panose="020B0604020104020204" pitchFamily="34" charset="0"/>
                <a:ea typeface="+mj-lt"/>
                <a:cs typeface="Aharoni" panose="02010803020104030203" pitchFamily="2" charset="-79"/>
              </a:rPr>
              <a:t>Requerimientos</a:t>
            </a:r>
            <a:endParaRPr lang="es-EC" dirty="0"/>
          </a:p>
        </p:txBody>
      </p:sp>
      <p:sp>
        <p:nvSpPr>
          <p:cNvPr id="3" name="CuadroTexto 2">
            <a:extLst>
              <a:ext uri="{FF2B5EF4-FFF2-40B4-BE49-F238E27FC236}">
                <a16:creationId xmlns:a16="http://schemas.microsoft.com/office/drawing/2014/main" id="{AC89C685-E3AB-4FBC-9BF7-F6D2399E17D2}"/>
              </a:ext>
            </a:extLst>
          </p:cNvPr>
          <p:cNvSpPr txBox="1"/>
          <p:nvPr/>
        </p:nvSpPr>
        <p:spPr>
          <a:xfrm>
            <a:off x="138166" y="1434836"/>
            <a:ext cx="11915668" cy="561615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Deben existir transportistas con datos tales como: nombres, cedula, teléfono convencional, numero celular, correo electrónico, tipo de licencia.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empresa a nivel nacional cuenta con sucursales en cada provincia del país estas sucursales necesitan tener datos de los clientes que reciben los envíos, datos tales como: Nombres y apellidos, cedula, ciudad, dirección, celular etc.</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Se necesita que refleje los costos de envio (no es lo mismo transportar media tonelada a un km que media tonelada a 10 km) Debe existir una tabla de cobros por el envio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 momento de hacer un transporte de envio hay que especificar que transporte se usó para este.</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empresa puede disponer de sus propios transportes para realizar los envíos y tambien puede alquilar estos transportes a terceros que recibirán un sueldo mensual.</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 final de cada mes se debe emitir un pago entonces tiene que existir un comprobante de pago por esos servicios, la base de datos tiene que reflejar cuanto se debe pagar y cuanto queda de ganancia.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Debe existir un sistema de reputacion que guardara todas las calificaciones que darán los clientes a los transportistas luego de cada envio, así como tambien deberá de existir un registro de los inconvenientes que ocurran.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modelo de datos debe lograr lo anterior y además poder realizar las siguientes consultas: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21655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19E2B-60BD-4B1B-801B-53F308AA50C7}"/>
              </a:ext>
            </a:extLst>
          </p:cNvPr>
          <p:cNvSpPr>
            <a:spLocks noGrp="1"/>
          </p:cNvSpPr>
          <p:nvPr>
            <p:ph type="title"/>
          </p:nvPr>
        </p:nvSpPr>
        <p:spPr>
          <a:xfrm>
            <a:off x="138166" y="411778"/>
            <a:ext cx="10515600" cy="1325563"/>
          </a:xfrm>
        </p:spPr>
        <p:txBody>
          <a:bodyPr/>
          <a:lstStyle/>
          <a:p>
            <a:r>
              <a:rPr lang="es-ES" sz="4400" b="1" dirty="0">
                <a:cs typeface="Calibri"/>
              </a:rPr>
              <a:t>Requerimientos Segundo Parcial.</a:t>
            </a:r>
            <a:br>
              <a:rPr lang="es-ES" sz="4400" dirty="0">
                <a:cs typeface="Calibri"/>
              </a:rPr>
            </a:br>
            <a:endParaRPr lang="es-EC" dirty="0"/>
          </a:p>
        </p:txBody>
      </p:sp>
      <p:sp>
        <p:nvSpPr>
          <p:cNvPr id="3" name="CuadroTexto 2">
            <a:extLst>
              <a:ext uri="{FF2B5EF4-FFF2-40B4-BE49-F238E27FC236}">
                <a16:creationId xmlns:a16="http://schemas.microsoft.com/office/drawing/2014/main" id="{1681E82F-79E2-4522-8460-AE256D4E3FC0}"/>
              </a:ext>
            </a:extLst>
          </p:cNvPr>
          <p:cNvSpPr txBox="1"/>
          <p:nvPr/>
        </p:nvSpPr>
        <p:spPr>
          <a:xfrm>
            <a:off x="138166" y="1434836"/>
            <a:ext cx="11366479" cy="472706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Trigger: </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Trigger que impida que un transportista con 40% o más de inconvenientes realice el transporte de un envio de un buen cliente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Cursor: </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Cursor que se muestre la empresa a la que se le ha hecho un envio la cantidad que se le ha cobrado la cantidad que se obtiene como ganancia y la cantidad que se obtiene como perdida.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Procedimiento Almacenado:</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Que se ingrese en un parámetro de entrada la placa del vehículo y que muestre la empresa y la cantidad de envíos que se han realizado a dichas empresas.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Ireport: </a:t>
            </a:r>
            <a:endParaRPr lang="es-EC"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Reporte de diagrama de barras mostrar cuantos transportes ha realizado un transportista ejemplo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6890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dirty="0">
                <a:solidFill>
                  <a:schemeClr val="bg1"/>
                </a:solidFill>
              </a:rPr>
              <a:t>PowerDesigner: Modelo Lógico.</a:t>
            </a: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4BC31FC-583F-4F40-8882-DE78C148EBF8}"/>
              </a:ext>
            </a:extLst>
          </p:cNvPr>
          <p:cNvPicPr>
            <a:picLocks noChangeAspect="1"/>
          </p:cNvPicPr>
          <p:nvPr/>
        </p:nvPicPr>
        <p:blipFill rotWithShape="1">
          <a:blip r:embed="rId4"/>
          <a:srcRect t="3770"/>
          <a:stretch/>
        </p:blipFill>
        <p:spPr>
          <a:xfrm>
            <a:off x="540398" y="1595128"/>
            <a:ext cx="11111203" cy="4929542"/>
          </a:xfrm>
          <a:prstGeom prst="rect">
            <a:avLst/>
          </a:prstGeom>
        </p:spPr>
      </p:pic>
    </p:spTree>
    <p:extLst>
      <p:ext uri="{BB962C8B-B14F-4D97-AF65-F5344CB8AC3E}">
        <p14:creationId xmlns:p14="http://schemas.microsoft.com/office/powerpoint/2010/main" val="410763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PostgreSQL: </a:t>
            </a:r>
            <a:r>
              <a:rPr lang="es-ES" sz="2700" dirty="0">
                <a:solidFill>
                  <a:schemeClr val="bg1"/>
                </a:solidFill>
                <a:ea typeface="+mj-lt"/>
                <a:cs typeface="+mj-lt"/>
              </a:rPr>
              <a:t>Trigger </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680FA911-AA06-4A63-8A69-C895E46E3701}"/>
              </a:ext>
            </a:extLst>
          </p:cNvPr>
          <p:cNvSpPr txBox="1"/>
          <p:nvPr/>
        </p:nvSpPr>
        <p:spPr>
          <a:xfrm>
            <a:off x="1689424" y="2243048"/>
            <a:ext cx="5747073" cy="721342"/>
          </a:xfrm>
          <a:prstGeom prst="rect">
            <a:avLst/>
          </a:prstGeom>
          <a:noFill/>
        </p:spPr>
        <p:txBody>
          <a:bodyPr wrap="square" rtlCol="0">
            <a:spAutoFit/>
          </a:bodyPr>
          <a:lstStyle/>
          <a:p>
            <a:pPr algn="just"/>
            <a:endParaRPr lang="es-MX" sz="1400" dirty="0"/>
          </a:p>
        </p:txBody>
      </p:sp>
      <p:sp>
        <p:nvSpPr>
          <p:cNvPr id="20" name="CuadroTexto 19">
            <a:extLst>
              <a:ext uri="{FF2B5EF4-FFF2-40B4-BE49-F238E27FC236}">
                <a16:creationId xmlns:a16="http://schemas.microsoft.com/office/drawing/2014/main" id="{3A8F1F25-535F-4E9D-B7DE-C7ACF3D535A4}"/>
              </a:ext>
            </a:extLst>
          </p:cNvPr>
          <p:cNvSpPr txBox="1"/>
          <p:nvPr/>
        </p:nvSpPr>
        <p:spPr>
          <a:xfrm>
            <a:off x="726696" y="1505655"/>
            <a:ext cx="10870596" cy="338554"/>
          </a:xfrm>
          <a:prstGeom prst="rect">
            <a:avLst/>
          </a:prstGeom>
          <a:noFill/>
        </p:spPr>
        <p:txBody>
          <a:bodyPr wrap="square" rtlCol="0">
            <a:spAutoFit/>
          </a:bodyPr>
          <a:lstStyle/>
          <a:p>
            <a:pPr algn="just"/>
            <a:r>
              <a:rPr lang="es-ES" sz="1600" b="1" dirty="0">
                <a:effectLst/>
                <a:latin typeface="Calibri" panose="020F0502020204030204" pitchFamily="34" charset="0"/>
                <a:ea typeface="Calibri" panose="020F0502020204030204" pitchFamily="34" charset="0"/>
                <a:cs typeface="Times New Roman" panose="02020603050405020304" pitchFamily="18" charset="0"/>
              </a:rPr>
              <a:t>Trigger que impida que un transportista con 40% o más de inconvenientes realice el transporte de un envio de un buen cliente.</a:t>
            </a:r>
            <a:endParaRPr lang="es-MX" sz="1600" b="1" dirty="0"/>
          </a:p>
        </p:txBody>
      </p:sp>
      <p:sp>
        <p:nvSpPr>
          <p:cNvPr id="4" name="CuadroTexto 3">
            <a:extLst>
              <a:ext uri="{FF2B5EF4-FFF2-40B4-BE49-F238E27FC236}">
                <a16:creationId xmlns:a16="http://schemas.microsoft.com/office/drawing/2014/main" id="{9B5AC909-4439-42EC-BC77-42DDD67BAC7A}"/>
              </a:ext>
            </a:extLst>
          </p:cNvPr>
          <p:cNvSpPr txBox="1"/>
          <p:nvPr/>
        </p:nvSpPr>
        <p:spPr>
          <a:xfrm>
            <a:off x="886408" y="2243047"/>
            <a:ext cx="2957804" cy="1120181"/>
          </a:xfrm>
          <a:prstGeom prst="rect">
            <a:avLst/>
          </a:prstGeom>
          <a:noFill/>
        </p:spPr>
        <p:txBody>
          <a:bodyPr wrap="square" rtlCol="0">
            <a:spAutoFit/>
          </a:bodyPr>
          <a:lstStyle/>
          <a:p>
            <a:endParaRPr lang="es-EC" dirty="0"/>
          </a:p>
        </p:txBody>
      </p:sp>
      <p:pic>
        <p:nvPicPr>
          <p:cNvPr id="11" name="Imagen 10">
            <a:extLst>
              <a:ext uri="{FF2B5EF4-FFF2-40B4-BE49-F238E27FC236}">
                <a16:creationId xmlns:a16="http://schemas.microsoft.com/office/drawing/2014/main" id="{F210334B-5436-46CF-A366-11DCD40D06CA}"/>
              </a:ext>
            </a:extLst>
          </p:cNvPr>
          <p:cNvPicPr>
            <a:picLocks noChangeAspect="1"/>
          </p:cNvPicPr>
          <p:nvPr/>
        </p:nvPicPr>
        <p:blipFill>
          <a:blip r:embed="rId3"/>
          <a:stretch>
            <a:fillRect/>
          </a:stretch>
        </p:blipFill>
        <p:spPr>
          <a:xfrm>
            <a:off x="0" y="2175878"/>
            <a:ext cx="12192000" cy="4613189"/>
          </a:xfrm>
          <a:prstGeom prst="rect">
            <a:avLst/>
          </a:prstGeom>
        </p:spPr>
      </p:pic>
      <p:sp>
        <p:nvSpPr>
          <p:cNvPr id="18" name="CuadroTexto 17">
            <a:extLst>
              <a:ext uri="{FF2B5EF4-FFF2-40B4-BE49-F238E27FC236}">
                <a16:creationId xmlns:a16="http://schemas.microsoft.com/office/drawing/2014/main" id="{30E69DA5-BE0D-4ECB-AAA5-35FA637A61DE}"/>
              </a:ext>
            </a:extLst>
          </p:cNvPr>
          <p:cNvSpPr txBox="1"/>
          <p:nvPr/>
        </p:nvSpPr>
        <p:spPr>
          <a:xfrm>
            <a:off x="0" y="1843639"/>
            <a:ext cx="2032056" cy="338554"/>
          </a:xfrm>
          <a:prstGeom prst="rect">
            <a:avLst/>
          </a:prstGeom>
          <a:noFill/>
        </p:spPr>
        <p:txBody>
          <a:bodyPr wrap="square" rtlCol="0">
            <a:spAutoFit/>
          </a:bodyPr>
          <a:lstStyle/>
          <a:p>
            <a:pPr algn="just"/>
            <a:r>
              <a:rPr lang="es-MX" sz="1600" b="1" dirty="0"/>
              <a:t>1. </a:t>
            </a:r>
            <a:r>
              <a:rPr lang="es-MX" sz="1600" dirty="0"/>
              <a:t>Creación de función </a:t>
            </a:r>
          </a:p>
        </p:txBody>
      </p:sp>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124558-750C-41DC-B5FB-9BEF35A47BC6}"/>
              </a:ext>
            </a:extLst>
          </p:cNvPr>
          <p:cNvSpPr txBox="1"/>
          <p:nvPr/>
        </p:nvSpPr>
        <p:spPr>
          <a:xfrm>
            <a:off x="251927" y="500031"/>
            <a:ext cx="2032056" cy="338554"/>
          </a:xfrm>
          <a:prstGeom prst="rect">
            <a:avLst/>
          </a:prstGeom>
          <a:noFill/>
        </p:spPr>
        <p:txBody>
          <a:bodyPr wrap="square" rtlCol="0">
            <a:spAutoFit/>
          </a:bodyPr>
          <a:lstStyle/>
          <a:p>
            <a:pPr algn="just"/>
            <a:r>
              <a:rPr lang="es-MX" sz="1600" b="1" dirty="0"/>
              <a:t>2. Creación de trigger</a:t>
            </a:r>
          </a:p>
        </p:txBody>
      </p:sp>
      <p:pic>
        <p:nvPicPr>
          <p:cNvPr id="5" name="Imagen 4">
            <a:extLst>
              <a:ext uri="{FF2B5EF4-FFF2-40B4-BE49-F238E27FC236}">
                <a16:creationId xmlns:a16="http://schemas.microsoft.com/office/drawing/2014/main" id="{1981F4D3-BBFE-4E32-90E6-7760E48F1002}"/>
              </a:ext>
            </a:extLst>
          </p:cNvPr>
          <p:cNvPicPr>
            <a:picLocks noChangeAspect="1"/>
          </p:cNvPicPr>
          <p:nvPr/>
        </p:nvPicPr>
        <p:blipFill rotWithShape="1">
          <a:blip r:embed="rId2"/>
          <a:srcRect b="6455"/>
          <a:stretch/>
        </p:blipFill>
        <p:spPr>
          <a:xfrm>
            <a:off x="470904" y="838585"/>
            <a:ext cx="5819775" cy="766280"/>
          </a:xfrm>
          <a:prstGeom prst="rect">
            <a:avLst/>
          </a:prstGeom>
        </p:spPr>
      </p:pic>
      <p:sp>
        <p:nvSpPr>
          <p:cNvPr id="6" name="CuadroTexto 5">
            <a:extLst>
              <a:ext uri="{FF2B5EF4-FFF2-40B4-BE49-F238E27FC236}">
                <a16:creationId xmlns:a16="http://schemas.microsoft.com/office/drawing/2014/main" id="{C6E5C8D3-D3C2-4D06-86CD-32DA600A67BB}"/>
              </a:ext>
            </a:extLst>
          </p:cNvPr>
          <p:cNvSpPr txBox="1"/>
          <p:nvPr/>
        </p:nvSpPr>
        <p:spPr>
          <a:xfrm>
            <a:off x="368268" y="1839456"/>
            <a:ext cx="2032056" cy="338554"/>
          </a:xfrm>
          <a:prstGeom prst="rect">
            <a:avLst/>
          </a:prstGeom>
          <a:noFill/>
        </p:spPr>
        <p:txBody>
          <a:bodyPr wrap="square" rtlCol="0">
            <a:spAutoFit/>
          </a:bodyPr>
          <a:lstStyle/>
          <a:p>
            <a:pPr algn="just"/>
            <a:r>
              <a:rPr lang="es-MX" sz="1600" b="1" dirty="0"/>
              <a:t>Consultas usadas.</a:t>
            </a:r>
          </a:p>
        </p:txBody>
      </p:sp>
      <p:pic>
        <p:nvPicPr>
          <p:cNvPr id="11" name="Imagen 10">
            <a:extLst>
              <a:ext uri="{FF2B5EF4-FFF2-40B4-BE49-F238E27FC236}">
                <a16:creationId xmlns:a16="http://schemas.microsoft.com/office/drawing/2014/main" id="{C524F7C8-BCE0-45AE-A597-21CAE302B469}"/>
              </a:ext>
            </a:extLst>
          </p:cNvPr>
          <p:cNvPicPr>
            <a:picLocks noChangeAspect="1"/>
          </p:cNvPicPr>
          <p:nvPr/>
        </p:nvPicPr>
        <p:blipFill>
          <a:blip r:embed="rId3"/>
          <a:stretch>
            <a:fillRect/>
          </a:stretch>
        </p:blipFill>
        <p:spPr>
          <a:xfrm>
            <a:off x="470904" y="2258785"/>
            <a:ext cx="9229725" cy="1295400"/>
          </a:xfrm>
          <a:prstGeom prst="rect">
            <a:avLst/>
          </a:prstGeom>
        </p:spPr>
      </p:pic>
      <p:sp>
        <p:nvSpPr>
          <p:cNvPr id="12" name="CuadroTexto 11">
            <a:extLst>
              <a:ext uri="{FF2B5EF4-FFF2-40B4-BE49-F238E27FC236}">
                <a16:creationId xmlns:a16="http://schemas.microsoft.com/office/drawing/2014/main" id="{1ACF118D-477A-426A-8035-01F0E06B2E62}"/>
              </a:ext>
            </a:extLst>
          </p:cNvPr>
          <p:cNvSpPr txBox="1"/>
          <p:nvPr/>
        </p:nvSpPr>
        <p:spPr>
          <a:xfrm>
            <a:off x="368267" y="4038828"/>
            <a:ext cx="2244303" cy="338554"/>
          </a:xfrm>
          <a:prstGeom prst="rect">
            <a:avLst/>
          </a:prstGeom>
          <a:noFill/>
        </p:spPr>
        <p:txBody>
          <a:bodyPr wrap="square" rtlCol="0">
            <a:spAutoFit/>
          </a:bodyPr>
          <a:lstStyle/>
          <a:p>
            <a:pPr algn="just"/>
            <a:r>
              <a:rPr lang="es-MX" sz="1600" b="1" dirty="0"/>
              <a:t>3. Resultado del trigger</a:t>
            </a:r>
          </a:p>
        </p:txBody>
      </p:sp>
      <p:pic>
        <p:nvPicPr>
          <p:cNvPr id="14" name="Imagen 13">
            <a:extLst>
              <a:ext uri="{FF2B5EF4-FFF2-40B4-BE49-F238E27FC236}">
                <a16:creationId xmlns:a16="http://schemas.microsoft.com/office/drawing/2014/main" id="{48AF5E23-7723-4466-AB8B-C34B0CF1FC97}"/>
              </a:ext>
            </a:extLst>
          </p:cNvPr>
          <p:cNvPicPr>
            <a:picLocks noChangeAspect="1"/>
          </p:cNvPicPr>
          <p:nvPr/>
        </p:nvPicPr>
        <p:blipFill rotWithShape="1">
          <a:blip r:embed="rId4"/>
          <a:srcRect t="11700"/>
          <a:stretch/>
        </p:blipFill>
        <p:spPr>
          <a:xfrm>
            <a:off x="0" y="4521371"/>
            <a:ext cx="12192000" cy="1919730"/>
          </a:xfrm>
          <a:prstGeom prst="rect">
            <a:avLst/>
          </a:prstGeom>
        </p:spPr>
      </p:pic>
    </p:spTree>
    <p:extLst>
      <p:ext uri="{BB962C8B-B14F-4D97-AF65-F5344CB8AC3E}">
        <p14:creationId xmlns:p14="http://schemas.microsoft.com/office/powerpoint/2010/main" val="143026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PostgreSQL: </a:t>
            </a:r>
            <a:r>
              <a:rPr lang="es-ES" sz="2700" dirty="0">
                <a:solidFill>
                  <a:schemeClr val="bg1"/>
                </a:solidFill>
                <a:ea typeface="+mj-lt"/>
                <a:cs typeface="+mj-lt"/>
              </a:rPr>
              <a:t>Cursor.</a:t>
            </a: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4D245552-371E-4B7B-AB94-3BF87BCD0E4E}"/>
              </a:ext>
            </a:extLst>
          </p:cNvPr>
          <p:cNvSpPr txBox="1"/>
          <p:nvPr/>
        </p:nvSpPr>
        <p:spPr>
          <a:xfrm>
            <a:off x="660702" y="2203742"/>
            <a:ext cx="2278704" cy="307777"/>
          </a:xfrm>
          <a:prstGeom prst="rect">
            <a:avLst/>
          </a:prstGeom>
          <a:noFill/>
        </p:spPr>
        <p:txBody>
          <a:bodyPr wrap="square" rtlCol="0">
            <a:spAutoFit/>
          </a:bodyPr>
          <a:lstStyle/>
          <a:p>
            <a:pPr algn="just"/>
            <a:r>
              <a:rPr lang="es-MX" sz="1400" b="1" dirty="0"/>
              <a:t>Paso 1: </a:t>
            </a:r>
            <a:r>
              <a:rPr lang="es-MX" sz="1400" dirty="0"/>
              <a:t>Creación del Cursor</a:t>
            </a:r>
          </a:p>
        </p:txBody>
      </p:sp>
      <p:sp>
        <p:nvSpPr>
          <p:cNvPr id="15" name="CuadroTexto 14">
            <a:extLst>
              <a:ext uri="{FF2B5EF4-FFF2-40B4-BE49-F238E27FC236}">
                <a16:creationId xmlns:a16="http://schemas.microsoft.com/office/drawing/2014/main" id="{B506F8B0-1E94-424D-B480-9CFE023FFABA}"/>
              </a:ext>
            </a:extLst>
          </p:cNvPr>
          <p:cNvSpPr txBox="1"/>
          <p:nvPr/>
        </p:nvSpPr>
        <p:spPr>
          <a:xfrm>
            <a:off x="660702" y="1503635"/>
            <a:ext cx="10870596" cy="584775"/>
          </a:xfrm>
          <a:prstGeom prst="rect">
            <a:avLst/>
          </a:prstGeom>
          <a:noFill/>
        </p:spPr>
        <p:txBody>
          <a:bodyPr wrap="square" rtlCol="0">
            <a:spAutoFit/>
          </a:bodyPr>
          <a:lstStyle/>
          <a:p>
            <a:pPr algn="just"/>
            <a:r>
              <a:rPr lang="es-ES" sz="1600" b="1" dirty="0">
                <a:effectLst/>
                <a:latin typeface="Calibri" panose="020F0502020204030204" pitchFamily="34" charset="0"/>
                <a:ea typeface="Calibri" panose="020F0502020204030204" pitchFamily="34" charset="0"/>
                <a:cs typeface="Times New Roman" panose="02020603050405020304" pitchFamily="18" charset="0"/>
              </a:rPr>
              <a:t>Cursor que se muestre la empresa a la que se le ha hecho un envio la cantidad que se le ha cobrado la cantidad que se obtiene como ganancia y la cantidad que se obtiene como perdida.</a:t>
            </a:r>
            <a:endParaRPr lang="es-MX" sz="1600" b="1" dirty="0"/>
          </a:p>
        </p:txBody>
      </p:sp>
      <p:pic>
        <p:nvPicPr>
          <p:cNvPr id="4" name="Imagen 3">
            <a:extLst>
              <a:ext uri="{FF2B5EF4-FFF2-40B4-BE49-F238E27FC236}">
                <a16:creationId xmlns:a16="http://schemas.microsoft.com/office/drawing/2014/main" id="{EB1C7086-BE61-49FB-BBD0-813704015547}"/>
              </a:ext>
            </a:extLst>
          </p:cNvPr>
          <p:cNvPicPr>
            <a:picLocks noChangeAspect="1"/>
          </p:cNvPicPr>
          <p:nvPr/>
        </p:nvPicPr>
        <p:blipFill>
          <a:blip r:embed="rId4"/>
          <a:stretch>
            <a:fillRect/>
          </a:stretch>
        </p:blipFill>
        <p:spPr>
          <a:xfrm>
            <a:off x="-1" y="2444620"/>
            <a:ext cx="10459617" cy="3525714"/>
          </a:xfrm>
          <a:prstGeom prst="rect">
            <a:avLst/>
          </a:prstGeom>
        </p:spPr>
      </p:pic>
      <p:pic>
        <p:nvPicPr>
          <p:cNvPr id="9" name="Imagen 8">
            <a:extLst>
              <a:ext uri="{FF2B5EF4-FFF2-40B4-BE49-F238E27FC236}">
                <a16:creationId xmlns:a16="http://schemas.microsoft.com/office/drawing/2014/main" id="{C08141C8-B6B1-4C95-AC4E-52440514AD9D}"/>
              </a:ext>
            </a:extLst>
          </p:cNvPr>
          <p:cNvPicPr>
            <a:picLocks noChangeAspect="1"/>
          </p:cNvPicPr>
          <p:nvPr/>
        </p:nvPicPr>
        <p:blipFill>
          <a:blip r:embed="rId5"/>
          <a:stretch>
            <a:fillRect/>
          </a:stretch>
        </p:blipFill>
        <p:spPr>
          <a:xfrm>
            <a:off x="5303836" y="5467739"/>
            <a:ext cx="6888164" cy="1324954"/>
          </a:xfrm>
          <a:prstGeom prst="rect">
            <a:avLst/>
          </a:prstGeom>
        </p:spPr>
      </p:pic>
      <p:sp>
        <p:nvSpPr>
          <p:cNvPr id="16" name="CuadroTexto 15">
            <a:extLst>
              <a:ext uri="{FF2B5EF4-FFF2-40B4-BE49-F238E27FC236}">
                <a16:creationId xmlns:a16="http://schemas.microsoft.com/office/drawing/2014/main" id="{9027BE52-A74A-4FD9-9A9E-0747F7405FAE}"/>
              </a:ext>
            </a:extLst>
          </p:cNvPr>
          <p:cNvSpPr txBox="1"/>
          <p:nvPr/>
        </p:nvSpPr>
        <p:spPr>
          <a:xfrm>
            <a:off x="5303836" y="5200476"/>
            <a:ext cx="1507511" cy="307777"/>
          </a:xfrm>
          <a:prstGeom prst="rect">
            <a:avLst/>
          </a:prstGeom>
          <a:noFill/>
        </p:spPr>
        <p:txBody>
          <a:bodyPr wrap="square" rtlCol="0">
            <a:spAutoFit/>
          </a:bodyPr>
          <a:lstStyle/>
          <a:p>
            <a:pPr algn="just"/>
            <a:r>
              <a:rPr lang="es-MX" sz="1400" b="1" dirty="0"/>
              <a:t>Paso 2: </a:t>
            </a:r>
            <a:r>
              <a:rPr lang="es-MX" sz="1400" dirty="0"/>
              <a:t>Resultado</a:t>
            </a:r>
          </a:p>
        </p:txBody>
      </p:sp>
    </p:spTree>
    <p:extLst>
      <p:ext uri="{BB962C8B-B14F-4D97-AF65-F5344CB8AC3E}">
        <p14:creationId xmlns:p14="http://schemas.microsoft.com/office/powerpoint/2010/main" val="1078437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D17FF87-A2CD-46CB-8BA8-CA8DD0B37D12}">
  <we:reference id="wa104380862" version="1.5.0.0" store="es-ES" storeType="OMEX"/>
  <we:alternateReferences>
    <we:reference id="WA104380862" version="1.5.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2300</TotalTime>
  <Words>979</Words>
  <Application>Microsoft Office PowerPoint</Application>
  <PresentationFormat>Panorámica</PresentationFormat>
  <Paragraphs>93</Paragraphs>
  <Slides>14</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Abadi</vt:lpstr>
      <vt:lpstr>Aharoni</vt:lpstr>
      <vt:lpstr>Arial</vt:lpstr>
      <vt:lpstr>Book Antiqua</vt:lpstr>
      <vt:lpstr>Calibri</vt:lpstr>
      <vt:lpstr>Calibri Light</vt:lpstr>
      <vt:lpstr>Cooper Black</vt:lpstr>
      <vt:lpstr>Tema de Office</vt:lpstr>
      <vt:lpstr>Presentación de PowerPoint</vt:lpstr>
      <vt:lpstr>Índice</vt:lpstr>
      <vt:lpstr>Dominio del universo: Empresa de Transportes</vt:lpstr>
      <vt:lpstr>Requerimientos</vt:lpstr>
      <vt:lpstr>Requerimientos Segundo Parcial. </vt:lpstr>
      <vt:lpstr>PowerDesigner: Modelo Lógico.</vt:lpstr>
      <vt:lpstr>PostgreSQL: Trigger </vt:lpstr>
      <vt:lpstr>Presentación de PowerPoint</vt:lpstr>
      <vt:lpstr>PostgreSQL: Cursor.</vt:lpstr>
      <vt:lpstr>PostgreSQL: Procedimiento almacenado. </vt:lpstr>
      <vt:lpstr>PostgreSQL: Consulta Reporte en Ireport.</vt:lpstr>
      <vt:lpstr>PostgreSQL: Reporte en Ireport.</vt:lpstr>
      <vt:lpstr>Conclusiones</vt:lpstr>
      <vt:lpstr>Enlaces a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RIVERA LOOR TOMMY FRANYS</cp:lastModifiedBy>
  <cp:revision>198</cp:revision>
  <dcterms:created xsi:type="dcterms:W3CDTF">2012-07-30T22:48:03Z</dcterms:created>
  <dcterms:modified xsi:type="dcterms:W3CDTF">2021-09-02T20:21:52Z</dcterms:modified>
</cp:coreProperties>
</file>