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  <p:embeddedFont>
      <p:font typeface="Merriweather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3b2d4ef7_1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3b2d4ef7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3b2d4ef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3b2d4ef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3b2d4ef7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3b2d4ef7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b3b2d4ef7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b3b2d4ef7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3b2d4ef7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3b2d4ef7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3b2d4ef7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3b2d4ef7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3b2d4ef7_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3b2d4ef7_1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3b2d4ef7_1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3b2d4ef7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3b2d4ef7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b3b2d4ef7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Airline Passenger Satisfaction Analysis</a:t>
            </a:r>
            <a:endParaRPr lang="zh-HK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221175" y="18222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By: Tommy Tseng</a:t>
            </a:r>
            <a:endParaRPr lang="zh-H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12552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Result Interpretation</a:t>
            </a:r>
            <a:endParaRPr lang="zh-HK"/>
          </a:p>
        </p:txBody>
      </p:sp>
      <p:sp>
        <p:nvSpPr>
          <p:cNvPr id="122" name="Google Shape;122;p22"/>
          <p:cNvSpPr txBox="1"/>
          <p:nvPr/>
        </p:nvSpPr>
        <p:spPr>
          <a:xfrm>
            <a:off x="142975" y="1310250"/>
            <a:ext cx="88581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What are you recommendations to the airline companies?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Focus on promoting to business travelers and building good online boarding experience.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At the same time, don’t spend too much effort improving seat comfort quality and the ease of online booking.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Overview</a:t>
            </a:r>
            <a:endParaRPr lang="zh-HK"/>
          </a:p>
        </p:txBody>
      </p:sp>
      <p:sp>
        <p:nvSpPr>
          <p:cNvPr id="71" name="Google Shape;71;p14"/>
          <p:cNvSpPr txBox="1"/>
          <p:nvPr/>
        </p:nvSpPr>
        <p:spPr>
          <a:xfrm>
            <a:off x="873125" y="1840050"/>
            <a:ext cx="70485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Roboto"/>
                <a:ea typeface="Roboto"/>
                <a:cs typeface="Roboto"/>
                <a:sym typeface="Roboto"/>
              </a:rPr>
              <a:t>Use big data analysis to relocate resources and to maximize profit for an airline company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Roboto"/>
                <a:ea typeface="Roboto"/>
                <a:cs typeface="Roboto"/>
                <a:sym typeface="Roboto"/>
              </a:rPr>
              <a:t>Investigate the association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between different rated/recorded factors and passengers’ satisfaction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Come up with a model that recommends the top 3 and least 3 factors this airline company should focus on when relocating their resources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Questions of Interest</a:t>
            </a:r>
            <a:endParaRPr lang="zh-HK"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484850"/>
            <a:ext cx="83025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What are 3 factors that affect passengers’ satisfaction the most? 3 factors that affect passengers’ satisfaction the least?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From the proposed model, are there any predictors that are often overlooked by airline companies but end up quite significantly impacting passenger’s satisfaction? Any </a:t>
            </a:r>
            <a:r>
              <a:rPr lang="zh-HK" sz="1600"/>
              <a:t>over-emphasized predictors that end up not positively impacting passenger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s’ satisfaction</a:t>
            </a:r>
            <a:r>
              <a:rPr lang="zh-HK" sz="1600"/>
              <a:t>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What are your recommendations to the airline companies?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</a:t>
            </a:r>
            <a:endParaRPr lang="zh-HK"/>
          </a:p>
        </p:txBody>
      </p:sp>
      <p:sp>
        <p:nvSpPr>
          <p:cNvPr id="83" name="Google Shape;83;p16"/>
          <p:cNvSpPr txBox="1"/>
          <p:nvPr/>
        </p:nvSpPr>
        <p:spPr>
          <a:xfrm>
            <a:off x="142975" y="1124625"/>
            <a:ext cx="88581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Observation number: 129351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Response variable: Satisfaction level (satisfied vs neutral/unsatisfied)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13 predictors were included, with 4 sub-categories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Customer Demographic: Gender,  </a:t>
            </a:r>
            <a:r>
              <a:rPr lang="zh-HK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Customer Variables: Customer type (loyal vs disloyal), Travel type (personal vs business), Class (eco vs eco+ vs business), </a:t>
            </a:r>
            <a:r>
              <a:rPr lang="zh-HK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Flight distance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Service Variables: Online boarding, Food &amp; drink, Inflight service, Seat comfort, Ease of online booking, Cleanliness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External Variable: </a:t>
            </a:r>
            <a:r>
              <a:rPr lang="zh-HK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Total delay time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255425"/>
            <a:ext cx="85206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EDA</a:t>
            </a:r>
            <a:endParaRPr lang="zh-HK"/>
          </a:p>
        </p:txBody>
      </p:sp>
      <p:sp>
        <p:nvSpPr>
          <p:cNvPr id="89" name="Google Shape;89;p17"/>
          <p:cNvSpPr txBox="1"/>
          <p:nvPr/>
        </p:nvSpPr>
        <p:spPr>
          <a:xfrm>
            <a:off x="142950" y="1963250"/>
            <a:ext cx="88581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4938" y="2483925"/>
            <a:ext cx="6034175" cy="10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12552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Modeling</a:t>
            </a:r>
            <a:endParaRPr lang="zh-HK"/>
          </a:p>
        </p:txBody>
      </p:sp>
      <p:sp>
        <p:nvSpPr>
          <p:cNvPr id="97" name="Google Shape;97;p18"/>
          <p:cNvSpPr txBox="1"/>
          <p:nvPr/>
        </p:nvSpPr>
        <p:spPr>
          <a:xfrm>
            <a:off x="142975" y="1236525"/>
            <a:ext cx="8858100" cy="3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How the model was selected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Fit a model with all main predictor and perform model assessment to see if any assumptions are violated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Based on the violated assumption, try transformation or adding interaction terms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Categorize age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Based on EDA, add potential interaction terms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Perform model assessment whenever an additional interaction/transformed term is added into the main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Find the model that suits the assumptions the most (tuned model)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Perform model selection based on the tuned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12552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Model Validation</a:t>
            </a:r>
            <a:endParaRPr lang="zh-HK"/>
          </a:p>
        </p:txBody>
      </p:sp>
      <p:sp>
        <p:nvSpPr>
          <p:cNvPr id="103" name="Google Shape;103;p19"/>
          <p:cNvSpPr txBox="1"/>
          <p:nvPr/>
        </p:nvSpPr>
        <p:spPr>
          <a:xfrm>
            <a:off x="142975" y="1518075"/>
            <a:ext cx="88581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12775" y="1518075"/>
            <a:ext cx="5918501" cy="33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12552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Result Interpreation</a:t>
            </a:r>
            <a:endParaRPr lang="zh-HK"/>
          </a:p>
        </p:txBody>
      </p:sp>
      <p:sp>
        <p:nvSpPr>
          <p:cNvPr id="110" name="Google Shape;110;p20"/>
          <p:cNvSpPr txBox="1"/>
          <p:nvPr/>
        </p:nvSpPr>
        <p:spPr>
          <a:xfrm>
            <a:off x="142975" y="1089350"/>
            <a:ext cx="88581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400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Three factors that affect passengers’ satisfaction the most?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Travel_Type_Business travel</a:t>
            </a:r>
            <a:r>
              <a:rPr lang="zh-HK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(14.37 times increase) 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Online_boarding_Lv5 (9.78 times increase)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Inflight_service_Lv5 (4.23 times increase)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Three factors that affect passenger’s satisfaction the least?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Ease_of_online_booking_Lv4</a:t>
            </a:r>
            <a:r>
              <a:rPr lang="zh-HK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(86% decrease)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Ease_of_online_booking_Lv5 (74% decrease)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>
                <a:latin typeface="Calibri"/>
                <a:ea typeface="Calibri"/>
                <a:cs typeface="Calibri"/>
                <a:sym typeface="Calibri"/>
              </a:rPr>
              <a:t>Seat_comfort_Lv3 (66% decrease)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zh-HK"/>
              <a:t>                                                                                                                                                          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125525"/>
            <a:ext cx="85206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Result Interpretation</a:t>
            </a:r>
            <a:endParaRPr lang="zh-HK"/>
          </a:p>
        </p:txBody>
      </p:sp>
      <p:sp>
        <p:nvSpPr>
          <p:cNvPr id="116" name="Google Shape;116;p21"/>
          <p:cNvSpPr txBox="1"/>
          <p:nvPr/>
        </p:nvSpPr>
        <p:spPr>
          <a:xfrm>
            <a:off x="142975" y="1310250"/>
            <a:ext cx="88581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From the proposed model, are there any predictors that are often overlooked by airline companies but end up quite significantly impacting passenger’s satisfaction?    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/>
              <a:t> </a:t>
            </a:r>
            <a:r>
              <a:rPr lang="zh-HK">
                <a:latin typeface="Calibri"/>
                <a:ea typeface="Calibri"/>
                <a:cs typeface="Calibri"/>
                <a:sym typeface="Calibri"/>
              </a:rPr>
              <a:t>Online boarding, Business travel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HK"/>
              <a:t>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HK" sz="1600"/>
              <a:t>From the proposed model, are there any predictors that are often over-emphasized by airline companies but end up not positively impacting passenger</a:t>
            </a: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s’ satisfaction?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HK" sz="1600">
                <a:latin typeface="Calibri"/>
                <a:ea typeface="Calibri"/>
                <a:cs typeface="Calibri"/>
                <a:sym typeface="Calibri"/>
              </a:rPr>
              <a:t>Seat comfort, Ease of online-booking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3227</Words>
  <Application>WPS Writer</Application>
  <PresentationFormat/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新細明體</vt:lpstr>
      <vt:lpstr>Wingdings</vt:lpstr>
      <vt:lpstr>Arial</vt:lpstr>
      <vt:lpstr>Merriweather</vt:lpstr>
      <vt:lpstr>Thonburi</vt:lpstr>
      <vt:lpstr>Roboto</vt:lpstr>
      <vt:lpstr>Calibri</vt:lpstr>
      <vt:lpstr>Helvetica Neue</vt:lpstr>
      <vt:lpstr>微软雅黑</vt:lpstr>
      <vt:lpstr>汉仪旗黑</vt:lpstr>
      <vt:lpstr>SimSun</vt:lpstr>
      <vt:lpstr>Arial Unicode MS</vt:lpstr>
      <vt:lpstr>汉仪书宋二KW</vt:lpstr>
      <vt:lpstr>Wingdings</vt:lpstr>
      <vt:lpstr>宋体-简</vt:lpstr>
      <vt:lpstr>宋体-繁</vt:lpstr>
      <vt:lpstr>Paradigm</vt:lpstr>
      <vt:lpstr>Airline Passenger Satisfaction Analysis</vt:lpstr>
      <vt:lpstr>Overview</vt:lpstr>
      <vt:lpstr>Questions of Interest</vt:lpstr>
      <vt:lpstr>Data</vt:lpstr>
      <vt:lpstr>EDA</vt:lpstr>
      <vt:lpstr>Modeling</vt:lpstr>
      <vt:lpstr>Model Validation</vt:lpstr>
      <vt:lpstr>Result Interpreation</vt:lpstr>
      <vt:lpstr>Result Interpretation</vt:lpstr>
      <vt:lpstr>Result Interpretation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Analysis</dc:title>
  <dc:creator/>
  <cp:lastModifiedBy>lin-chuntseng</cp:lastModifiedBy>
  <cp:revision>3</cp:revision>
  <dcterms:created xsi:type="dcterms:W3CDTF">2020-11-19T17:12:20Z</dcterms:created>
  <dcterms:modified xsi:type="dcterms:W3CDTF">2020-11-19T17:12:20Z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1028-2.8.1.4649</vt:lpwstr>
  </property>
</Properties>
</file>