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notesMasterIdLst>
    <p:notesMasterId r:id="rId16"/>
  </p:notesMasterIdLst>
  <p:sldIdLst>
    <p:sldId id="267" r:id="rId2"/>
    <p:sldId id="257" r:id="rId3"/>
    <p:sldId id="256" r:id="rId4"/>
    <p:sldId id="258" r:id="rId5"/>
    <p:sldId id="259" r:id="rId6"/>
    <p:sldId id="268" r:id="rId7"/>
    <p:sldId id="260" r:id="rId8"/>
    <p:sldId id="269" r:id="rId9"/>
    <p:sldId id="261" r:id="rId10"/>
    <p:sldId id="265" r:id="rId11"/>
    <p:sldId id="266" r:id="rId12"/>
    <p:sldId id="262" r:id="rId13"/>
    <p:sldId id="264" r:id="rId14"/>
    <p:sldId id="270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5" d="100"/>
          <a:sy n="85" d="100"/>
        </p:scale>
        <p:origin x="-177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C01DE09-B0DA-4F4F-8775-2A508CC85567}" type="doc">
      <dgm:prSet loTypeId="urn:microsoft.com/office/officeart/2005/8/layout/default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5802158C-3B49-2146-86F0-62A06A400060}">
      <dgm:prSet phldrT="[文本]"/>
      <dgm:spPr/>
      <dgm:t>
        <a:bodyPr/>
        <a:lstStyle/>
        <a:p>
          <a:r>
            <a:rPr lang="zh-CN" altLang="en-US" dirty="0" smtClean="0"/>
            <a:t>登录</a:t>
          </a:r>
          <a:endParaRPr lang="zh-CN" altLang="en-US" dirty="0"/>
        </a:p>
      </dgm:t>
    </dgm:pt>
    <dgm:pt modelId="{CEB16AC7-352E-1344-A504-AC3AF07064EF}" type="parTrans" cxnId="{CFF49507-E764-404C-A667-61EAEADB40D7}">
      <dgm:prSet/>
      <dgm:spPr/>
      <dgm:t>
        <a:bodyPr/>
        <a:lstStyle/>
        <a:p>
          <a:endParaRPr lang="zh-CN" altLang="en-US"/>
        </a:p>
      </dgm:t>
    </dgm:pt>
    <dgm:pt modelId="{272320B6-D3F1-124A-B80B-C7F004322861}" type="sibTrans" cxnId="{CFF49507-E764-404C-A667-61EAEADB40D7}">
      <dgm:prSet/>
      <dgm:spPr/>
      <dgm:t>
        <a:bodyPr/>
        <a:lstStyle/>
        <a:p>
          <a:endParaRPr lang="zh-CN" altLang="en-US"/>
        </a:p>
      </dgm:t>
    </dgm:pt>
    <dgm:pt modelId="{8CAAD883-EA43-6846-B698-30450E138514}">
      <dgm:prSet phldrT="[文本]"/>
      <dgm:spPr/>
      <dgm:t>
        <a:bodyPr/>
        <a:lstStyle/>
        <a:p>
          <a:r>
            <a:rPr lang="zh-CN" altLang="en-US" dirty="0" smtClean="0"/>
            <a:t>搜索</a:t>
          </a:r>
          <a:endParaRPr lang="zh-CN" altLang="en-US" dirty="0"/>
        </a:p>
      </dgm:t>
    </dgm:pt>
    <dgm:pt modelId="{2B314D2E-1A85-874A-B9A3-29BA54858976}" type="parTrans" cxnId="{7EAB1EFF-3B27-804D-83E3-CD5F19958321}">
      <dgm:prSet/>
      <dgm:spPr/>
      <dgm:t>
        <a:bodyPr/>
        <a:lstStyle/>
        <a:p>
          <a:endParaRPr lang="zh-CN" altLang="en-US"/>
        </a:p>
      </dgm:t>
    </dgm:pt>
    <dgm:pt modelId="{7E2A83D8-0107-C347-ACB9-454692E0341C}" type="sibTrans" cxnId="{7EAB1EFF-3B27-804D-83E3-CD5F19958321}">
      <dgm:prSet/>
      <dgm:spPr/>
      <dgm:t>
        <a:bodyPr/>
        <a:lstStyle/>
        <a:p>
          <a:endParaRPr lang="zh-CN" altLang="en-US"/>
        </a:p>
      </dgm:t>
    </dgm:pt>
    <dgm:pt modelId="{44124A92-A0A0-5C48-B80D-DFCB8BD3A4F5}">
      <dgm:prSet phldrT="[文本]"/>
      <dgm:spPr/>
      <dgm:t>
        <a:bodyPr/>
        <a:lstStyle/>
        <a:p>
          <a:r>
            <a:rPr lang="zh-CN" altLang="en-US" dirty="0" smtClean="0"/>
            <a:t>嗨购</a:t>
          </a:r>
          <a:endParaRPr lang="zh-CN" altLang="en-US" dirty="0"/>
        </a:p>
      </dgm:t>
    </dgm:pt>
    <dgm:pt modelId="{6A33A511-DD28-364C-ACD6-619D494985CB}" type="parTrans" cxnId="{9475A38F-7DF6-974E-8760-F168A183DE75}">
      <dgm:prSet/>
      <dgm:spPr/>
      <dgm:t>
        <a:bodyPr/>
        <a:lstStyle/>
        <a:p>
          <a:endParaRPr lang="zh-CN" altLang="en-US"/>
        </a:p>
      </dgm:t>
    </dgm:pt>
    <dgm:pt modelId="{2A6F636B-22B4-5E4D-8552-C16C9F3BD7A1}" type="sibTrans" cxnId="{9475A38F-7DF6-974E-8760-F168A183DE75}">
      <dgm:prSet/>
      <dgm:spPr/>
      <dgm:t>
        <a:bodyPr/>
        <a:lstStyle/>
        <a:p>
          <a:endParaRPr lang="zh-CN" altLang="en-US"/>
        </a:p>
      </dgm:t>
    </dgm:pt>
    <dgm:pt modelId="{C1C06B01-2F32-F14B-BE23-B8BBCD8E292C}">
      <dgm:prSet/>
      <dgm:spPr/>
      <dgm:t>
        <a:bodyPr/>
        <a:lstStyle/>
        <a:p>
          <a:r>
            <a:rPr lang="en-US" altLang="zh-CN" dirty="0" smtClean="0"/>
            <a:t>UI</a:t>
          </a:r>
          <a:endParaRPr lang="zh-CN" altLang="en-US" dirty="0"/>
        </a:p>
      </dgm:t>
    </dgm:pt>
    <dgm:pt modelId="{70F948F6-86D6-7646-874C-E08D0742EEF7}" type="parTrans" cxnId="{90308E73-8FEF-2D42-BBFB-D3860F608DBE}">
      <dgm:prSet/>
      <dgm:spPr/>
      <dgm:t>
        <a:bodyPr/>
        <a:lstStyle/>
        <a:p>
          <a:endParaRPr lang="zh-CN" altLang="en-US"/>
        </a:p>
      </dgm:t>
    </dgm:pt>
    <dgm:pt modelId="{6193A02B-4D53-FB40-8EBC-C1D9EB58DDE7}" type="sibTrans" cxnId="{90308E73-8FEF-2D42-BBFB-D3860F608DBE}">
      <dgm:prSet/>
      <dgm:spPr/>
      <dgm:t>
        <a:bodyPr/>
        <a:lstStyle/>
        <a:p>
          <a:endParaRPr lang="zh-CN" altLang="en-US"/>
        </a:p>
      </dgm:t>
    </dgm:pt>
    <dgm:pt modelId="{F3A8588A-9C4E-C849-915A-CD77A728A2C1}">
      <dgm:prSet/>
      <dgm:spPr/>
      <dgm:t>
        <a:bodyPr/>
        <a:lstStyle/>
        <a:p>
          <a:r>
            <a:rPr lang="en-US" altLang="zh-CN" dirty="0" err="1" smtClean="0"/>
            <a:t>SNBaseHttp</a:t>
          </a:r>
          <a:endParaRPr lang="zh-CN" altLang="en-US" dirty="0"/>
        </a:p>
      </dgm:t>
    </dgm:pt>
    <dgm:pt modelId="{58FF2894-DDF9-8B4B-B26E-8E644488A43F}" type="parTrans" cxnId="{22101BBA-0663-FE46-BEAF-9307714F0547}">
      <dgm:prSet/>
      <dgm:spPr/>
      <dgm:t>
        <a:bodyPr/>
        <a:lstStyle/>
        <a:p>
          <a:endParaRPr lang="zh-CN" altLang="en-US"/>
        </a:p>
      </dgm:t>
    </dgm:pt>
    <dgm:pt modelId="{7CC10285-56BF-D94D-865F-FF8B997E9118}" type="sibTrans" cxnId="{22101BBA-0663-FE46-BEAF-9307714F0547}">
      <dgm:prSet/>
      <dgm:spPr/>
      <dgm:t>
        <a:bodyPr/>
        <a:lstStyle/>
        <a:p>
          <a:endParaRPr lang="zh-CN" altLang="en-US"/>
        </a:p>
      </dgm:t>
    </dgm:pt>
    <dgm:pt modelId="{2FD41AE3-3331-8A41-8368-912B579C24F5}">
      <dgm:prSet/>
      <dgm:spPr/>
      <dgm:t>
        <a:bodyPr/>
        <a:lstStyle/>
        <a:p>
          <a:r>
            <a:rPr lang="en-US" altLang="zh-CN" dirty="0" err="1" smtClean="0"/>
            <a:t>SNUIImageView</a:t>
          </a:r>
          <a:endParaRPr lang="zh-CN" altLang="en-US" dirty="0"/>
        </a:p>
      </dgm:t>
    </dgm:pt>
    <dgm:pt modelId="{DC0118B3-A092-6C49-96A5-59AC970C2542}" type="parTrans" cxnId="{283D155A-089B-EF46-AB44-BC2B6374C37B}">
      <dgm:prSet/>
      <dgm:spPr/>
      <dgm:t>
        <a:bodyPr/>
        <a:lstStyle/>
        <a:p>
          <a:endParaRPr lang="zh-CN" altLang="en-US"/>
        </a:p>
      </dgm:t>
    </dgm:pt>
    <dgm:pt modelId="{88079EB7-13B5-BB41-8CCE-172E1F6DF7CA}" type="sibTrans" cxnId="{283D155A-089B-EF46-AB44-BC2B6374C37B}">
      <dgm:prSet/>
      <dgm:spPr/>
      <dgm:t>
        <a:bodyPr/>
        <a:lstStyle/>
        <a:p>
          <a:endParaRPr lang="zh-CN" altLang="en-US"/>
        </a:p>
      </dgm:t>
    </dgm:pt>
    <dgm:pt modelId="{43530D7A-35F6-234F-B5EB-D93D656BAB4C}">
      <dgm:prSet/>
      <dgm:spPr/>
      <dgm:t>
        <a:bodyPr/>
        <a:lstStyle/>
        <a:p>
          <a:r>
            <a:rPr lang="en-US" altLang="zh-CN" dirty="0" smtClean="0"/>
            <a:t>SNDAO</a:t>
          </a:r>
          <a:endParaRPr lang="zh-CN" altLang="en-US" dirty="0"/>
        </a:p>
      </dgm:t>
    </dgm:pt>
    <dgm:pt modelId="{6D856191-A002-0A45-AB8E-BEB061A5E4EB}" type="parTrans" cxnId="{58458457-396D-6643-A74C-E9D190B9A258}">
      <dgm:prSet/>
      <dgm:spPr/>
      <dgm:t>
        <a:bodyPr/>
        <a:lstStyle/>
        <a:p>
          <a:endParaRPr lang="zh-CN" altLang="en-US"/>
        </a:p>
      </dgm:t>
    </dgm:pt>
    <dgm:pt modelId="{F210906C-170D-AD44-9914-9310B028151F}" type="sibTrans" cxnId="{58458457-396D-6643-A74C-E9D190B9A258}">
      <dgm:prSet/>
      <dgm:spPr/>
      <dgm:t>
        <a:bodyPr/>
        <a:lstStyle/>
        <a:p>
          <a:endParaRPr lang="zh-CN" altLang="en-US"/>
        </a:p>
      </dgm:t>
    </dgm:pt>
    <dgm:pt modelId="{2C1E451A-F1FB-6342-B9B7-C5F66A36A88C}">
      <dgm:prSet/>
      <dgm:spPr/>
      <dgm:t>
        <a:bodyPr/>
        <a:lstStyle/>
        <a:p>
          <a:r>
            <a:rPr lang="en-US" altLang="zh-CN" dirty="0" err="1" smtClean="0"/>
            <a:t>CommonVC</a:t>
          </a:r>
          <a:endParaRPr lang="zh-CN" altLang="en-US" dirty="0"/>
        </a:p>
      </dgm:t>
    </dgm:pt>
    <dgm:pt modelId="{EE5249AE-19C2-CB45-B366-16FCD85CA3B6}" type="parTrans" cxnId="{7D29598D-624B-9C45-BBB2-8E6BCF07F421}">
      <dgm:prSet/>
      <dgm:spPr/>
      <dgm:t>
        <a:bodyPr/>
        <a:lstStyle/>
        <a:p>
          <a:endParaRPr lang="zh-CN" altLang="en-US"/>
        </a:p>
      </dgm:t>
    </dgm:pt>
    <dgm:pt modelId="{2C43B1AA-08B4-6342-A5F0-B900DD53DD81}" type="sibTrans" cxnId="{7D29598D-624B-9C45-BBB2-8E6BCF07F421}">
      <dgm:prSet/>
      <dgm:spPr/>
      <dgm:t>
        <a:bodyPr/>
        <a:lstStyle/>
        <a:p>
          <a:endParaRPr lang="zh-CN" altLang="en-US"/>
        </a:p>
      </dgm:t>
    </dgm:pt>
    <dgm:pt modelId="{70F6091C-BDF3-FF40-9301-BBC533582E69}">
      <dgm:prSet/>
      <dgm:spPr/>
      <dgm:t>
        <a:bodyPr/>
        <a:lstStyle/>
        <a:p>
          <a:r>
            <a:rPr lang="en-US" altLang="zh-CN" dirty="0" smtClean="0"/>
            <a:t>AFN</a:t>
          </a:r>
          <a:endParaRPr lang="zh-CN" altLang="en-US" dirty="0"/>
        </a:p>
      </dgm:t>
    </dgm:pt>
    <dgm:pt modelId="{899D4D07-307D-B74E-8328-7A67252F01DB}" type="parTrans" cxnId="{FABE91E0-9F78-3042-838C-D7413EBF0B43}">
      <dgm:prSet/>
      <dgm:spPr/>
      <dgm:t>
        <a:bodyPr/>
        <a:lstStyle/>
        <a:p>
          <a:endParaRPr lang="zh-CN" altLang="en-US"/>
        </a:p>
      </dgm:t>
    </dgm:pt>
    <dgm:pt modelId="{1BB4D2FD-2FCF-2C40-9B6F-7D09211C17F0}" type="sibTrans" cxnId="{FABE91E0-9F78-3042-838C-D7413EBF0B43}">
      <dgm:prSet/>
      <dgm:spPr/>
      <dgm:t>
        <a:bodyPr/>
        <a:lstStyle/>
        <a:p>
          <a:endParaRPr lang="zh-CN" altLang="en-US"/>
        </a:p>
      </dgm:t>
    </dgm:pt>
    <dgm:pt modelId="{A9D9EBC1-CC01-9F4E-AB6B-C2D7BF07270D}">
      <dgm:prSet/>
      <dgm:spPr/>
      <dgm:t>
        <a:bodyPr/>
        <a:lstStyle/>
        <a:p>
          <a:r>
            <a:rPr lang="zh-CN" altLang="en-US" dirty="0" smtClean="0"/>
            <a:t>首页</a:t>
          </a:r>
          <a:endParaRPr lang="zh-CN" altLang="en-US" dirty="0"/>
        </a:p>
      </dgm:t>
    </dgm:pt>
    <dgm:pt modelId="{4B89A85F-2950-7D49-BD44-57F40D5D491B}" type="parTrans" cxnId="{2194832A-9F8F-2241-B04D-32F577E3EC1F}">
      <dgm:prSet/>
      <dgm:spPr/>
      <dgm:t>
        <a:bodyPr/>
        <a:lstStyle/>
        <a:p>
          <a:endParaRPr lang="zh-CN" altLang="en-US"/>
        </a:p>
      </dgm:t>
    </dgm:pt>
    <dgm:pt modelId="{BA207B96-B15D-1A43-8B43-AF1A2156DEA1}" type="sibTrans" cxnId="{2194832A-9F8F-2241-B04D-32F577E3EC1F}">
      <dgm:prSet/>
      <dgm:spPr/>
      <dgm:t>
        <a:bodyPr/>
        <a:lstStyle/>
        <a:p>
          <a:endParaRPr lang="zh-CN" altLang="en-US"/>
        </a:p>
      </dgm:t>
    </dgm:pt>
    <dgm:pt modelId="{101559C1-4AFF-AA4F-BBAB-0F941B33CAEB}">
      <dgm:prSet/>
      <dgm:spPr/>
      <dgm:t>
        <a:bodyPr/>
        <a:lstStyle/>
        <a:p>
          <a:r>
            <a:rPr lang="en-US" altLang="zh-CN" dirty="0" err="1" smtClean="0"/>
            <a:t>SDWeb</a:t>
          </a:r>
          <a:endParaRPr lang="zh-CN" altLang="en-US" dirty="0"/>
        </a:p>
      </dgm:t>
    </dgm:pt>
    <dgm:pt modelId="{ED6F7C2C-BE55-1E4E-9515-3B615AD1B5BD}" type="parTrans" cxnId="{48479113-E448-2248-803B-C2B92E6B22EA}">
      <dgm:prSet/>
      <dgm:spPr/>
      <dgm:t>
        <a:bodyPr/>
        <a:lstStyle/>
        <a:p>
          <a:endParaRPr lang="zh-CN" altLang="en-US"/>
        </a:p>
      </dgm:t>
    </dgm:pt>
    <dgm:pt modelId="{2A98FA29-220C-C345-8621-49844A502D43}" type="sibTrans" cxnId="{48479113-E448-2248-803B-C2B92E6B22EA}">
      <dgm:prSet/>
      <dgm:spPr/>
      <dgm:t>
        <a:bodyPr/>
        <a:lstStyle/>
        <a:p>
          <a:endParaRPr lang="zh-CN" altLang="en-US"/>
        </a:p>
      </dgm:t>
    </dgm:pt>
    <dgm:pt modelId="{30090D1F-4457-9D49-9248-19B5F3439B52}">
      <dgm:prSet/>
      <dgm:spPr/>
      <dgm:t>
        <a:bodyPr/>
        <a:lstStyle/>
        <a:p>
          <a:r>
            <a:rPr lang="en-US" altLang="zh-CN" dirty="0" smtClean="0"/>
            <a:t>FMDB</a:t>
          </a:r>
          <a:endParaRPr lang="zh-CN" altLang="en-US" dirty="0"/>
        </a:p>
      </dgm:t>
    </dgm:pt>
    <dgm:pt modelId="{A259C434-3EE4-234C-8390-2F200F106A61}" type="parTrans" cxnId="{AF72EAD0-7792-5B40-B743-8D7CE1729B0C}">
      <dgm:prSet/>
      <dgm:spPr/>
      <dgm:t>
        <a:bodyPr/>
        <a:lstStyle/>
        <a:p>
          <a:endParaRPr lang="zh-CN" altLang="en-US"/>
        </a:p>
      </dgm:t>
    </dgm:pt>
    <dgm:pt modelId="{D6825DC0-F7EF-A843-99FC-F41E43BB4264}" type="sibTrans" cxnId="{AF72EAD0-7792-5B40-B743-8D7CE1729B0C}">
      <dgm:prSet/>
      <dgm:spPr/>
      <dgm:t>
        <a:bodyPr/>
        <a:lstStyle/>
        <a:p>
          <a:endParaRPr lang="zh-CN" altLang="en-US"/>
        </a:p>
      </dgm:t>
    </dgm:pt>
    <dgm:pt modelId="{2E3B206E-3B05-8749-9BB4-FDB12F52EFA4}" type="pres">
      <dgm:prSet presAssocID="{CC01DE09-B0DA-4F4F-8775-2A508CC85567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F3E61D95-A91B-FC4B-A7A2-44A14EE5D4C2}" type="pres">
      <dgm:prSet presAssocID="{5802158C-3B49-2146-86F0-62A06A400060}" presName="node" presStyleLbl="node1" presStyleIdx="0" presStyleCnt="1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B990CD9-1D64-3D46-B833-EDC2C7292D6C}" type="pres">
      <dgm:prSet presAssocID="{272320B6-D3F1-124A-B80B-C7F004322861}" presName="sibTrans" presStyleCnt="0"/>
      <dgm:spPr/>
    </dgm:pt>
    <dgm:pt modelId="{4D50F156-7584-FA4A-A14C-20EBAB318C4F}" type="pres">
      <dgm:prSet presAssocID="{8CAAD883-EA43-6846-B698-30450E138514}" presName="node" presStyleLbl="node1" presStyleIdx="1" presStyleCnt="1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0072CDF-60A6-CB4A-9D9D-988447671F0A}" type="pres">
      <dgm:prSet presAssocID="{7E2A83D8-0107-C347-ACB9-454692E0341C}" presName="sibTrans" presStyleCnt="0"/>
      <dgm:spPr/>
    </dgm:pt>
    <dgm:pt modelId="{E7E72FA3-BF5D-E442-B52B-DC76D4D595C7}" type="pres">
      <dgm:prSet presAssocID="{44124A92-A0A0-5C48-B80D-DFCB8BD3A4F5}" presName="node" presStyleLbl="node1" presStyleIdx="2" presStyleCnt="1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2A8E99A-86AA-2E4A-86D2-D10E040B6553}" type="pres">
      <dgm:prSet presAssocID="{2A6F636B-22B4-5E4D-8552-C16C9F3BD7A1}" presName="sibTrans" presStyleCnt="0"/>
      <dgm:spPr/>
    </dgm:pt>
    <dgm:pt modelId="{8E91AE28-5DB2-E649-8D6E-EE3CD54AEE44}" type="pres">
      <dgm:prSet presAssocID="{A9D9EBC1-CC01-9F4E-AB6B-C2D7BF07270D}" presName="node" presStyleLbl="node1" presStyleIdx="3" presStyleCnt="1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621EE85-E40E-2940-B6A5-913351A34603}" type="pres">
      <dgm:prSet presAssocID="{BA207B96-B15D-1A43-8B43-AF1A2156DEA1}" presName="sibTrans" presStyleCnt="0"/>
      <dgm:spPr/>
    </dgm:pt>
    <dgm:pt modelId="{B7D71C0F-EC18-0E44-BC9D-D0D99725C65B}" type="pres">
      <dgm:prSet presAssocID="{F3A8588A-9C4E-C849-915A-CD77A728A2C1}" presName="node" presStyleLbl="node1" presStyleIdx="4" presStyleCnt="1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EA99F1D-D169-0B4F-9D34-A0446A43BB6D}" type="pres">
      <dgm:prSet presAssocID="{7CC10285-56BF-D94D-865F-FF8B997E9118}" presName="sibTrans" presStyleCnt="0"/>
      <dgm:spPr/>
    </dgm:pt>
    <dgm:pt modelId="{55E28EFC-E891-A045-817F-ACF3097418DA}" type="pres">
      <dgm:prSet presAssocID="{2FD41AE3-3331-8A41-8368-912B579C24F5}" presName="node" presStyleLbl="node1" presStyleIdx="5" presStyleCnt="1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6DB8EE6-1BC9-7E47-94D8-E1E83D1BBEED}" type="pres">
      <dgm:prSet presAssocID="{88079EB7-13B5-BB41-8CCE-172E1F6DF7CA}" presName="sibTrans" presStyleCnt="0"/>
      <dgm:spPr/>
    </dgm:pt>
    <dgm:pt modelId="{7016C844-5C5D-3841-A522-136452F291F1}" type="pres">
      <dgm:prSet presAssocID="{43530D7A-35F6-234F-B5EB-D93D656BAB4C}" presName="node" presStyleLbl="node1" presStyleIdx="6" presStyleCnt="1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A2338DA-56F8-6D4D-B597-EB4CA9515EFD}" type="pres">
      <dgm:prSet presAssocID="{F210906C-170D-AD44-9914-9310B028151F}" presName="sibTrans" presStyleCnt="0"/>
      <dgm:spPr/>
    </dgm:pt>
    <dgm:pt modelId="{56097972-6942-0245-A5D0-6CEFD0913B83}" type="pres">
      <dgm:prSet presAssocID="{2C1E451A-F1FB-6342-B9B7-C5F66A36A88C}" presName="node" presStyleLbl="node1" presStyleIdx="7" presStyleCnt="1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5023D4C-CF80-E841-B4D4-2E2450BCC056}" type="pres">
      <dgm:prSet presAssocID="{2C43B1AA-08B4-6342-A5F0-B900DD53DD81}" presName="sibTrans" presStyleCnt="0"/>
      <dgm:spPr/>
    </dgm:pt>
    <dgm:pt modelId="{B58F51C6-F662-014F-A13C-F422EC43CBD8}" type="pres">
      <dgm:prSet presAssocID="{70F6091C-BDF3-FF40-9301-BBC533582E69}" presName="node" presStyleLbl="node1" presStyleIdx="8" presStyleCnt="1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EA582E5-587A-0B47-9F8D-9E393148951B}" type="pres">
      <dgm:prSet presAssocID="{1BB4D2FD-2FCF-2C40-9B6F-7D09211C17F0}" presName="sibTrans" presStyleCnt="0"/>
      <dgm:spPr/>
    </dgm:pt>
    <dgm:pt modelId="{2FAA532D-CD02-DC44-B61E-8BFF47FB29F5}" type="pres">
      <dgm:prSet presAssocID="{101559C1-4AFF-AA4F-BBAB-0F941B33CAEB}" presName="node" presStyleLbl="node1" presStyleIdx="9" presStyleCnt="1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94AF364-BBCE-B446-96B4-BEF1A203F757}" type="pres">
      <dgm:prSet presAssocID="{2A98FA29-220C-C345-8621-49844A502D43}" presName="sibTrans" presStyleCnt="0"/>
      <dgm:spPr/>
    </dgm:pt>
    <dgm:pt modelId="{CB18BC42-0099-BD4D-8334-1DB7A0DC99A1}" type="pres">
      <dgm:prSet presAssocID="{30090D1F-4457-9D49-9248-19B5F3439B52}" presName="node" presStyleLbl="node1" presStyleIdx="10" presStyleCnt="1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FC1FF2D-FFB3-D64D-A73B-BE1540752879}" type="pres">
      <dgm:prSet presAssocID="{D6825DC0-F7EF-A843-99FC-F41E43BB4264}" presName="sibTrans" presStyleCnt="0"/>
      <dgm:spPr/>
    </dgm:pt>
    <dgm:pt modelId="{7FC96F54-FF74-AB4B-89F3-D2748C836886}" type="pres">
      <dgm:prSet presAssocID="{C1C06B01-2F32-F14B-BE23-B8BBCD8E292C}" presName="node" presStyleLbl="node1" presStyleIdx="11" presStyleCnt="1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B7706B4E-B380-0446-81B4-D157A84FA76B}" type="presOf" srcId="{CC01DE09-B0DA-4F4F-8775-2A508CC85567}" destId="{2E3B206E-3B05-8749-9BB4-FDB12F52EFA4}" srcOrd="0" destOrd="0" presId="urn:microsoft.com/office/officeart/2005/8/layout/default"/>
    <dgm:cxn modelId="{2194832A-9F8F-2241-B04D-32F577E3EC1F}" srcId="{CC01DE09-B0DA-4F4F-8775-2A508CC85567}" destId="{A9D9EBC1-CC01-9F4E-AB6B-C2D7BF07270D}" srcOrd="3" destOrd="0" parTransId="{4B89A85F-2950-7D49-BD44-57F40D5D491B}" sibTransId="{BA207B96-B15D-1A43-8B43-AF1A2156DEA1}"/>
    <dgm:cxn modelId="{FABE91E0-9F78-3042-838C-D7413EBF0B43}" srcId="{CC01DE09-B0DA-4F4F-8775-2A508CC85567}" destId="{70F6091C-BDF3-FF40-9301-BBC533582E69}" srcOrd="8" destOrd="0" parTransId="{899D4D07-307D-B74E-8328-7A67252F01DB}" sibTransId="{1BB4D2FD-2FCF-2C40-9B6F-7D09211C17F0}"/>
    <dgm:cxn modelId="{283D155A-089B-EF46-AB44-BC2B6374C37B}" srcId="{CC01DE09-B0DA-4F4F-8775-2A508CC85567}" destId="{2FD41AE3-3331-8A41-8368-912B579C24F5}" srcOrd="5" destOrd="0" parTransId="{DC0118B3-A092-6C49-96A5-59AC970C2542}" sibTransId="{88079EB7-13B5-BB41-8CCE-172E1F6DF7CA}"/>
    <dgm:cxn modelId="{90308E73-8FEF-2D42-BBFB-D3860F608DBE}" srcId="{CC01DE09-B0DA-4F4F-8775-2A508CC85567}" destId="{C1C06B01-2F32-F14B-BE23-B8BBCD8E292C}" srcOrd="11" destOrd="0" parTransId="{70F948F6-86D6-7646-874C-E08D0742EEF7}" sibTransId="{6193A02B-4D53-FB40-8EBC-C1D9EB58DDE7}"/>
    <dgm:cxn modelId="{DEEF1A56-BA34-8244-BC10-B6CB7E831A94}" type="presOf" srcId="{5802158C-3B49-2146-86F0-62A06A400060}" destId="{F3E61D95-A91B-FC4B-A7A2-44A14EE5D4C2}" srcOrd="0" destOrd="0" presId="urn:microsoft.com/office/officeart/2005/8/layout/default"/>
    <dgm:cxn modelId="{AF72EAD0-7792-5B40-B743-8D7CE1729B0C}" srcId="{CC01DE09-B0DA-4F4F-8775-2A508CC85567}" destId="{30090D1F-4457-9D49-9248-19B5F3439B52}" srcOrd="10" destOrd="0" parTransId="{A259C434-3EE4-234C-8390-2F200F106A61}" sibTransId="{D6825DC0-F7EF-A843-99FC-F41E43BB4264}"/>
    <dgm:cxn modelId="{22101BBA-0663-FE46-BEAF-9307714F0547}" srcId="{CC01DE09-B0DA-4F4F-8775-2A508CC85567}" destId="{F3A8588A-9C4E-C849-915A-CD77A728A2C1}" srcOrd="4" destOrd="0" parTransId="{58FF2894-DDF9-8B4B-B26E-8E644488A43F}" sibTransId="{7CC10285-56BF-D94D-865F-FF8B997E9118}"/>
    <dgm:cxn modelId="{824BB2A1-27E3-C449-9717-A184DF3E5022}" type="presOf" srcId="{8CAAD883-EA43-6846-B698-30450E138514}" destId="{4D50F156-7584-FA4A-A14C-20EBAB318C4F}" srcOrd="0" destOrd="0" presId="urn:microsoft.com/office/officeart/2005/8/layout/default"/>
    <dgm:cxn modelId="{04D97246-D432-7640-8F1D-6FD7B3627D9A}" type="presOf" srcId="{F3A8588A-9C4E-C849-915A-CD77A728A2C1}" destId="{B7D71C0F-EC18-0E44-BC9D-D0D99725C65B}" srcOrd="0" destOrd="0" presId="urn:microsoft.com/office/officeart/2005/8/layout/default"/>
    <dgm:cxn modelId="{9CE5AB80-487D-0B4A-8C1C-9641245FFB56}" type="presOf" srcId="{101559C1-4AFF-AA4F-BBAB-0F941B33CAEB}" destId="{2FAA532D-CD02-DC44-B61E-8BFF47FB29F5}" srcOrd="0" destOrd="0" presId="urn:microsoft.com/office/officeart/2005/8/layout/default"/>
    <dgm:cxn modelId="{0D12514E-EBA6-424A-9FF3-F0B447EA3790}" type="presOf" srcId="{70F6091C-BDF3-FF40-9301-BBC533582E69}" destId="{B58F51C6-F662-014F-A13C-F422EC43CBD8}" srcOrd="0" destOrd="0" presId="urn:microsoft.com/office/officeart/2005/8/layout/default"/>
    <dgm:cxn modelId="{000C9539-9E12-9B4A-B1A2-A22B3C3B45AB}" type="presOf" srcId="{A9D9EBC1-CC01-9F4E-AB6B-C2D7BF07270D}" destId="{8E91AE28-5DB2-E649-8D6E-EE3CD54AEE44}" srcOrd="0" destOrd="0" presId="urn:microsoft.com/office/officeart/2005/8/layout/default"/>
    <dgm:cxn modelId="{9475A38F-7DF6-974E-8760-F168A183DE75}" srcId="{CC01DE09-B0DA-4F4F-8775-2A508CC85567}" destId="{44124A92-A0A0-5C48-B80D-DFCB8BD3A4F5}" srcOrd="2" destOrd="0" parTransId="{6A33A511-DD28-364C-ACD6-619D494985CB}" sibTransId="{2A6F636B-22B4-5E4D-8552-C16C9F3BD7A1}"/>
    <dgm:cxn modelId="{0F079CB7-5CC0-7444-87FD-DB12DB791271}" type="presOf" srcId="{44124A92-A0A0-5C48-B80D-DFCB8BD3A4F5}" destId="{E7E72FA3-BF5D-E442-B52B-DC76D4D595C7}" srcOrd="0" destOrd="0" presId="urn:microsoft.com/office/officeart/2005/8/layout/default"/>
    <dgm:cxn modelId="{7D29598D-624B-9C45-BBB2-8E6BCF07F421}" srcId="{CC01DE09-B0DA-4F4F-8775-2A508CC85567}" destId="{2C1E451A-F1FB-6342-B9B7-C5F66A36A88C}" srcOrd="7" destOrd="0" parTransId="{EE5249AE-19C2-CB45-B366-16FCD85CA3B6}" sibTransId="{2C43B1AA-08B4-6342-A5F0-B900DD53DD81}"/>
    <dgm:cxn modelId="{CFF49507-E764-404C-A667-61EAEADB40D7}" srcId="{CC01DE09-B0DA-4F4F-8775-2A508CC85567}" destId="{5802158C-3B49-2146-86F0-62A06A400060}" srcOrd="0" destOrd="0" parTransId="{CEB16AC7-352E-1344-A504-AC3AF07064EF}" sibTransId="{272320B6-D3F1-124A-B80B-C7F004322861}"/>
    <dgm:cxn modelId="{4ACC4EAD-7BA8-7C42-8BEC-3A4CA922B0CC}" type="presOf" srcId="{30090D1F-4457-9D49-9248-19B5F3439B52}" destId="{CB18BC42-0099-BD4D-8334-1DB7A0DC99A1}" srcOrd="0" destOrd="0" presId="urn:microsoft.com/office/officeart/2005/8/layout/default"/>
    <dgm:cxn modelId="{7F3CAA6C-0B71-0C4D-ACF5-EFB3CDBFB839}" type="presOf" srcId="{2FD41AE3-3331-8A41-8368-912B579C24F5}" destId="{55E28EFC-E891-A045-817F-ACF3097418DA}" srcOrd="0" destOrd="0" presId="urn:microsoft.com/office/officeart/2005/8/layout/default"/>
    <dgm:cxn modelId="{E5950C0C-1D92-1A49-B9F7-DD08D5C6D982}" type="presOf" srcId="{43530D7A-35F6-234F-B5EB-D93D656BAB4C}" destId="{7016C844-5C5D-3841-A522-136452F291F1}" srcOrd="0" destOrd="0" presId="urn:microsoft.com/office/officeart/2005/8/layout/default"/>
    <dgm:cxn modelId="{428D45E1-E5EA-6C4A-B2C5-9B400E15A52B}" type="presOf" srcId="{2C1E451A-F1FB-6342-B9B7-C5F66A36A88C}" destId="{56097972-6942-0245-A5D0-6CEFD0913B83}" srcOrd="0" destOrd="0" presId="urn:microsoft.com/office/officeart/2005/8/layout/default"/>
    <dgm:cxn modelId="{48479113-E448-2248-803B-C2B92E6B22EA}" srcId="{CC01DE09-B0DA-4F4F-8775-2A508CC85567}" destId="{101559C1-4AFF-AA4F-BBAB-0F941B33CAEB}" srcOrd="9" destOrd="0" parTransId="{ED6F7C2C-BE55-1E4E-9515-3B615AD1B5BD}" sibTransId="{2A98FA29-220C-C345-8621-49844A502D43}"/>
    <dgm:cxn modelId="{7EAB1EFF-3B27-804D-83E3-CD5F19958321}" srcId="{CC01DE09-B0DA-4F4F-8775-2A508CC85567}" destId="{8CAAD883-EA43-6846-B698-30450E138514}" srcOrd="1" destOrd="0" parTransId="{2B314D2E-1A85-874A-B9A3-29BA54858976}" sibTransId="{7E2A83D8-0107-C347-ACB9-454692E0341C}"/>
    <dgm:cxn modelId="{1BFD8690-9BC0-9440-A621-34A292AF179C}" type="presOf" srcId="{C1C06B01-2F32-F14B-BE23-B8BBCD8E292C}" destId="{7FC96F54-FF74-AB4B-89F3-D2748C836886}" srcOrd="0" destOrd="0" presId="urn:microsoft.com/office/officeart/2005/8/layout/default"/>
    <dgm:cxn modelId="{58458457-396D-6643-A74C-E9D190B9A258}" srcId="{CC01DE09-B0DA-4F4F-8775-2A508CC85567}" destId="{43530D7A-35F6-234F-B5EB-D93D656BAB4C}" srcOrd="6" destOrd="0" parTransId="{6D856191-A002-0A45-AB8E-BEB061A5E4EB}" sibTransId="{F210906C-170D-AD44-9914-9310B028151F}"/>
    <dgm:cxn modelId="{640C1B12-406F-664E-8A70-BB6302610877}" type="presParOf" srcId="{2E3B206E-3B05-8749-9BB4-FDB12F52EFA4}" destId="{F3E61D95-A91B-FC4B-A7A2-44A14EE5D4C2}" srcOrd="0" destOrd="0" presId="urn:microsoft.com/office/officeart/2005/8/layout/default"/>
    <dgm:cxn modelId="{E2CFBBBB-B426-EC46-93B4-88A7DD0B9AF0}" type="presParOf" srcId="{2E3B206E-3B05-8749-9BB4-FDB12F52EFA4}" destId="{4B990CD9-1D64-3D46-B833-EDC2C7292D6C}" srcOrd="1" destOrd="0" presId="urn:microsoft.com/office/officeart/2005/8/layout/default"/>
    <dgm:cxn modelId="{C9CECC2B-5A54-AE42-8BEA-FAEA07BD5955}" type="presParOf" srcId="{2E3B206E-3B05-8749-9BB4-FDB12F52EFA4}" destId="{4D50F156-7584-FA4A-A14C-20EBAB318C4F}" srcOrd="2" destOrd="0" presId="urn:microsoft.com/office/officeart/2005/8/layout/default"/>
    <dgm:cxn modelId="{FF9C990A-7396-B342-9AA5-B97814D18BB8}" type="presParOf" srcId="{2E3B206E-3B05-8749-9BB4-FDB12F52EFA4}" destId="{00072CDF-60A6-CB4A-9D9D-988447671F0A}" srcOrd="3" destOrd="0" presId="urn:microsoft.com/office/officeart/2005/8/layout/default"/>
    <dgm:cxn modelId="{A5543340-6B72-A04D-B1D7-2A94B2365242}" type="presParOf" srcId="{2E3B206E-3B05-8749-9BB4-FDB12F52EFA4}" destId="{E7E72FA3-BF5D-E442-B52B-DC76D4D595C7}" srcOrd="4" destOrd="0" presId="urn:microsoft.com/office/officeart/2005/8/layout/default"/>
    <dgm:cxn modelId="{0F7A7F74-C8ED-1647-8F95-7E7CBF0BFDCE}" type="presParOf" srcId="{2E3B206E-3B05-8749-9BB4-FDB12F52EFA4}" destId="{A2A8E99A-86AA-2E4A-86D2-D10E040B6553}" srcOrd="5" destOrd="0" presId="urn:microsoft.com/office/officeart/2005/8/layout/default"/>
    <dgm:cxn modelId="{B8FA27D6-3F6A-1F48-BDE1-5CC46F572A9A}" type="presParOf" srcId="{2E3B206E-3B05-8749-9BB4-FDB12F52EFA4}" destId="{8E91AE28-5DB2-E649-8D6E-EE3CD54AEE44}" srcOrd="6" destOrd="0" presId="urn:microsoft.com/office/officeart/2005/8/layout/default"/>
    <dgm:cxn modelId="{FA9FFCB8-ACD0-8348-8534-366481E86742}" type="presParOf" srcId="{2E3B206E-3B05-8749-9BB4-FDB12F52EFA4}" destId="{F621EE85-E40E-2940-B6A5-913351A34603}" srcOrd="7" destOrd="0" presId="urn:microsoft.com/office/officeart/2005/8/layout/default"/>
    <dgm:cxn modelId="{084995F6-9EFF-4941-97D7-BA9B0DBB29AF}" type="presParOf" srcId="{2E3B206E-3B05-8749-9BB4-FDB12F52EFA4}" destId="{B7D71C0F-EC18-0E44-BC9D-D0D99725C65B}" srcOrd="8" destOrd="0" presId="urn:microsoft.com/office/officeart/2005/8/layout/default"/>
    <dgm:cxn modelId="{DFAC42E4-B746-E54E-9D0F-F9A6C4B26893}" type="presParOf" srcId="{2E3B206E-3B05-8749-9BB4-FDB12F52EFA4}" destId="{2EA99F1D-D169-0B4F-9D34-A0446A43BB6D}" srcOrd="9" destOrd="0" presId="urn:microsoft.com/office/officeart/2005/8/layout/default"/>
    <dgm:cxn modelId="{1D2EFAB2-037A-6F4F-A46B-38E514BD5B30}" type="presParOf" srcId="{2E3B206E-3B05-8749-9BB4-FDB12F52EFA4}" destId="{55E28EFC-E891-A045-817F-ACF3097418DA}" srcOrd="10" destOrd="0" presId="urn:microsoft.com/office/officeart/2005/8/layout/default"/>
    <dgm:cxn modelId="{F2B0FC04-FF6D-A44C-BC6A-E008E9B6DA7B}" type="presParOf" srcId="{2E3B206E-3B05-8749-9BB4-FDB12F52EFA4}" destId="{A6DB8EE6-1BC9-7E47-94D8-E1E83D1BBEED}" srcOrd="11" destOrd="0" presId="urn:microsoft.com/office/officeart/2005/8/layout/default"/>
    <dgm:cxn modelId="{BB93816E-BB77-2340-895D-70B6E7E02992}" type="presParOf" srcId="{2E3B206E-3B05-8749-9BB4-FDB12F52EFA4}" destId="{7016C844-5C5D-3841-A522-136452F291F1}" srcOrd="12" destOrd="0" presId="urn:microsoft.com/office/officeart/2005/8/layout/default"/>
    <dgm:cxn modelId="{1143E31B-81F3-5643-92FB-5279A19768E8}" type="presParOf" srcId="{2E3B206E-3B05-8749-9BB4-FDB12F52EFA4}" destId="{8A2338DA-56F8-6D4D-B597-EB4CA9515EFD}" srcOrd="13" destOrd="0" presId="urn:microsoft.com/office/officeart/2005/8/layout/default"/>
    <dgm:cxn modelId="{E8B07F8F-1E88-CA47-9B95-64F94206D348}" type="presParOf" srcId="{2E3B206E-3B05-8749-9BB4-FDB12F52EFA4}" destId="{56097972-6942-0245-A5D0-6CEFD0913B83}" srcOrd="14" destOrd="0" presId="urn:microsoft.com/office/officeart/2005/8/layout/default"/>
    <dgm:cxn modelId="{AD4FF641-DB8F-D749-9D4E-6C8F841BA4C0}" type="presParOf" srcId="{2E3B206E-3B05-8749-9BB4-FDB12F52EFA4}" destId="{A5023D4C-CF80-E841-B4D4-2E2450BCC056}" srcOrd="15" destOrd="0" presId="urn:microsoft.com/office/officeart/2005/8/layout/default"/>
    <dgm:cxn modelId="{FA899DE3-78C2-D147-B4E5-DAB653743A20}" type="presParOf" srcId="{2E3B206E-3B05-8749-9BB4-FDB12F52EFA4}" destId="{B58F51C6-F662-014F-A13C-F422EC43CBD8}" srcOrd="16" destOrd="0" presId="urn:microsoft.com/office/officeart/2005/8/layout/default"/>
    <dgm:cxn modelId="{83D0E051-6399-9146-AD00-EE66A56590E4}" type="presParOf" srcId="{2E3B206E-3B05-8749-9BB4-FDB12F52EFA4}" destId="{4EA582E5-587A-0B47-9F8D-9E393148951B}" srcOrd="17" destOrd="0" presId="urn:microsoft.com/office/officeart/2005/8/layout/default"/>
    <dgm:cxn modelId="{962B0D2F-D91A-BA42-8895-2ABE30AE4BD4}" type="presParOf" srcId="{2E3B206E-3B05-8749-9BB4-FDB12F52EFA4}" destId="{2FAA532D-CD02-DC44-B61E-8BFF47FB29F5}" srcOrd="18" destOrd="0" presId="urn:microsoft.com/office/officeart/2005/8/layout/default"/>
    <dgm:cxn modelId="{87EE6432-CC49-D344-AE94-4F0A97D62D7D}" type="presParOf" srcId="{2E3B206E-3B05-8749-9BB4-FDB12F52EFA4}" destId="{794AF364-BBCE-B446-96B4-BEF1A203F757}" srcOrd="19" destOrd="0" presId="urn:microsoft.com/office/officeart/2005/8/layout/default"/>
    <dgm:cxn modelId="{447C2370-8761-F148-B796-FF8D700C642C}" type="presParOf" srcId="{2E3B206E-3B05-8749-9BB4-FDB12F52EFA4}" destId="{CB18BC42-0099-BD4D-8334-1DB7A0DC99A1}" srcOrd="20" destOrd="0" presId="urn:microsoft.com/office/officeart/2005/8/layout/default"/>
    <dgm:cxn modelId="{3A67FFB9-3544-6649-9A05-F2FE52868AEF}" type="presParOf" srcId="{2E3B206E-3B05-8749-9BB4-FDB12F52EFA4}" destId="{4FC1FF2D-FFB3-D64D-A73B-BE1540752879}" srcOrd="21" destOrd="0" presId="urn:microsoft.com/office/officeart/2005/8/layout/default"/>
    <dgm:cxn modelId="{A8CABF4B-EAC1-7747-B1BC-40B08FE8723A}" type="presParOf" srcId="{2E3B206E-3B05-8749-9BB4-FDB12F52EFA4}" destId="{7FC96F54-FF74-AB4B-89F3-D2748C836886}" srcOrd="2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9E45328-1440-C547-BE4F-1D4F9A996871}" type="doc">
      <dgm:prSet loTypeId="urn:microsoft.com/office/officeart/2005/8/layout/hierarchy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2DC4D4A-7CC6-934A-B1C9-E23359F46CB7}">
      <dgm:prSet phldrT="[文本]"/>
      <dgm:spPr/>
      <dgm:t>
        <a:bodyPr/>
        <a:lstStyle/>
        <a:p>
          <a:r>
            <a:rPr lang="zh-CN" altLang="en-US" dirty="0" smtClean="0"/>
            <a:t>登录</a:t>
          </a:r>
          <a:endParaRPr lang="zh-CN" altLang="en-US" dirty="0"/>
        </a:p>
      </dgm:t>
    </dgm:pt>
    <dgm:pt modelId="{3D303421-B47F-CF47-82B9-1593D5854CBF}" type="parTrans" cxnId="{2C22FCA2-6EE4-364C-B639-B3E70298848A}">
      <dgm:prSet/>
      <dgm:spPr/>
      <dgm:t>
        <a:bodyPr/>
        <a:lstStyle/>
        <a:p>
          <a:endParaRPr lang="zh-CN" altLang="en-US"/>
        </a:p>
      </dgm:t>
    </dgm:pt>
    <dgm:pt modelId="{4754ABB4-D3CA-BA44-9886-2296700CDBAF}" type="sibTrans" cxnId="{2C22FCA2-6EE4-364C-B639-B3E70298848A}">
      <dgm:prSet/>
      <dgm:spPr/>
      <dgm:t>
        <a:bodyPr/>
        <a:lstStyle/>
        <a:p>
          <a:endParaRPr lang="zh-CN" altLang="en-US"/>
        </a:p>
      </dgm:t>
    </dgm:pt>
    <dgm:pt modelId="{2FE64FF7-09B3-9249-8FCB-D8B9BB15AF1A}">
      <dgm:prSet phldrT="[文本]"/>
      <dgm:spPr/>
      <dgm:t>
        <a:bodyPr/>
        <a:lstStyle/>
        <a:p>
          <a:r>
            <a:rPr lang="en-US" altLang="zh-CN" dirty="0" err="1" smtClean="0"/>
            <a:t>LoginCommonVC</a:t>
          </a:r>
          <a:endParaRPr lang="zh-CN" altLang="en-US" dirty="0"/>
        </a:p>
      </dgm:t>
    </dgm:pt>
    <dgm:pt modelId="{A2E3DA03-7512-9D48-AF0D-BF03F19877C0}" type="parTrans" cxnId="{E1CAED9A-BBB3-CA4F-BF60-1E4C5404AA73}">
      <dgm:prSet/>
      <dgm:spPr/>
      <dgm:t>
        <a:bodyPr/>
        <a:lstStyle/>
        <a:p>
          <a:endParaRPr lang="zh-CN" altLang="en-US"/>
        </a:p>
      </dgm:t>
    </dgm:pt>
    <dgm:pt modelId="{C27B90FD-59E1-E44F-8307-331CFB901ADB}" type="sibTrans" cxnId="{E1CAED9A-BBB3-CA4F-BF60-1E4C5404AA73}">
      <dgm:prSet/>
      <dgm:spPr/>
      <dgm:t>
        <a:bodyPr/>
        <a:lstStyle/>
        <a:p>
          <a:endParaRPr lang="zh-CN" altLang="en-US"/>
        </a:p>
      </dgm:t>
    </dgm:pt>
    <dgm:pt modelId="{CE7C2E5E-90EB-0246-B032-9D9D981EBED4}">
      <dgm:prSet phldrT="[文本]"/>
      <dgm:spPr/>
      <dgm:t>
        <a:bodyPr/>
        <a:lstStyle/>
        <a:p>
          <a:r>
            <a:rPr lang="en-US" altLang="zh-CN" dirty="0" err="1" smtClean="0"/>
            <a:t>LoginHttpRequest</a:t>
          </a:r>
          <a:endParaRPr lang="zh-CN" altLang="en-US" dirty="0"/>
        </a:p>
      </dgm:t>
    </dgm:pt>
    <dgm:pt modelId="{880A70B4-9842-404B-A84D-D07F2EE2A13F}" type="parTrans" cxnId="{6CF59763-009A-C14F-A5BC-E89F97AD3617}">
      <dgm:prSet/>
      <dgm:spPr/>
      <dgm:t>
        <a:bodyPr/>
        <a:lstStyle/>
        <a:p>
          <a:endParaRPr lang="zh-CN" altLang="en-US"/>
        </a:p>
      </dgm:t>
    </dgm:pt>
    <dgm:pt modelId="{C13FA9A5-E411-174D-BC5C-2F77BCCFF3C2}" type="sibTrans" cxnId="{6CF59763-009A-C14F-A5BC-E89F97AD3617}">
      <dgm:prSet/>
      <dgm:spPr/>
      <dgm:t>
        <a:bodyPr/>
        <a:lstStyle/>
        <a:p>
          <a:endParaRPr lang="zh-CN" altLang="en-US"/>
        </a:p>
      </dgm:t>
    </dgm:pt>
    <dgm:pt modelId="{AD74FE62-62F6-8E4F-B66D-4A0474B00463}">
      <dgm:prSet phldrT="[文本]"/>
      <dgm:spPr/>
      <dgm:t>
        <a:bodyPr/>
        <a:lstStyle/>
        <a:p>
          <a:r>
            <a:rPr lang="en-US" altLang="zh-CN" dirty="0" err="1" smtClean="0"/>
            <a:t>LoginDAO</a:t>
          </a:r>
          <a:endParaRPr lang="zh-CN" altLang="en-US" dirty="0"/>
        </a:p>
      </dgm:t>
    </dgm:pt>
    <dgm:pt modelId="{ECAE5FCE-A097-3943-8323-0D3F96020954}" type="parTrans" cxnId="{97EC7F21-5B5A-E747-89F6-AEA7CC93D082}">
      <dgm:prSet/>
      <dgm:spPr/>
      <dgm:t>
        <a:bodyPr/>
        <a:lstStyle/>
        <a:p>
          <a:endParaRPr lang="zh-CN" altLang="en-US"/>
        </a:p>
      </dgm:t>
    </dgm:pt>
    <dgm:pt modelId="{9472EDCA-6646-8F45-A122-45D497939FE4}" type="sibTrans" cxnId="{97EC7F21-5B5A-E747-89F6-AEA7CC93D082}">
      <dgm:prSet/>
      <dgm:spPr/>
      <dgm:t>
        <a:bodyPr/>
        <a:lstStyle/>
        <a:p>
          <a:endParaRPr lang="zh-CN" altLang="en-US"/>
        </a:p>
      </dgm:t>
    </dgm:pt>
    <dgm:pt modelId="{53500C38-ECF8-F243-BF0C-3DEEF65F4E04}">
      <dgm:prSet/>
      <dgm:spPr/>
      <dgm:t>
        <a:bodyPr/>
        <a:lstStyle/>
        <a:p>
          <a:r>
            <a:rPr lang="en-US" altLang="zh-CN" dirty="0" err="1" smtClean="0"/>
            <a:t>SNUIImage</a:t>
          </a:r>
          <a:endParaRPr lang="zh-CN" altLang="en-US" dirty="0"/>
        </a:p>
      </dgm:t>
    </dgm:pt>
    <dgm:pt modelId="{16A819C3-1F19-614E-9F0F-AB9DA67047C1}" type="parTrans" cxnId="{0F69CB3A-DBA5-0D44-81BB-D39F553B0B6C}">
      <dgm:prSet/>
      <dgm:spPr/>
      <dgm:t>
        <a:bodyPr/>
        <a:lstStyle/>
        <a:p>
          <a:endParaRPr lang="zh-CN" altLang="en-US"/>
        </a:p>
      </dgm:t>
    </dgm:pt>
    <dgm:pt modelId="{C4B778B0-071A-8D49-B630-F77BD2F9CC7F}" type="sibTrans" cxnId="{0F69CB3A-DBA5-0D44-81BB-D39F553B0B6C}">
      <dgm:prSet/>
      <dgm:spPr/>
      <dgm:t>
        <a:bodyPr/>
        <a:lstStyle/>
        <a:p>
          <a:endParaRPr lang="zh-CN" altLang="en-US"/>
        </a:p>
      </dgm:t>
    </dgm:pt>
    <dgm:pt modelId="{83F73380-1804-D347-9C37-BAF50DE41B98}" type="pres">
      <dgm:prSet presAssocID="{89E45328-1440-C547-BE4F-1D4F9A99687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CACFCBDF-9BDB-8948-8783-20064AD5A959}" type="pres">
      <dgm:prSet presAssocID="{A2DC4D4A-7CC6-934A-B1C9-E23359F46CB7}" presName="hierRoot1" presStyleCnt="0"/>
      <dgm:spPr/>
    </dgm:pt>
    <dgm:pt modelId="{AADA8FBB-6951-C447-BA3C-F30429CF0C78}" type="pres">
      <dgm:prSet presAssocID="{A2DC4D4A-7CC6-934A-B1C9-E23359F46CB7}" presName="composite" presStyleCnt="0"/>
      <dgm:spPr/>
    </dgm:pt>
    <dgm:pt modelId="{E01872AB-D231-074D-A0D8-68E3508B3043}" type="pres">
      <dgm:prSet presAssocID="{A2DC4D4A-7CC6-934A-B1C9-E23359F46CB7}" presName="background" presStyleLbl="node0" presStyleIdx="0" presStyleCnt="1"/>
      <dgm:spPr/>
    </dgm:pt>
    <dgm:pt modelId="{DB129FE6-07E1-A945-AAD1-710C8092C0D8}" type="pres">
      <dgm:prSet presAssocID="{A2DC4D4A-7CC6-934A-B1C9-E23359F46CB7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A64980F-4896-354F-A499-ED3894A8C302}" type="pres">
      <dgm:prSet presAssocID="{A2DC4D4A-7CC6-934A-B1C9-E23359F46CB7}" presName="hierChild2" presStyleCnt="0"/>
      <dgm:spPr/>
    </dgm:pt>
    <dgm:pt modelId="{1AE1AFC2-4959-B644-9026-96389E0AB492}" type="pres">
      <dgm:prSet presAssocID="{A2E3DA03-7512-9D48-AF0D-BF03F19877C0}" presName="Name10" presStyleLbl="parChTrans1D2" presStyleIdx="0" presStyleCnt="4"/>
      <dgm:spPr/>
      <dgm:t>
        <a:bodyPr/>
        <a:lstStyle/>
        <a:p>
          <a:endParaRPr lang="zh-CN" altLang="en-US"/>
        </a:p>
      </dgm:t>
    </dgm:pt>
    <dgm:pt modelId="{6AFA2764-AF7A-E048-B4F0-52E47707CE13}" type="pres">
      <dgm:prSet presAssocID="{2FE64FF7-09B3-9249-8FCB-D8B9BB15AF1A}" presName="hierRoot2" presStyleCnt="0"/>
      <dgm:spPr/>
    </dgm:pt>
    <dgm:pt modelId="{B5554903-C65E-6044-9161-725D70F1B79C}" type="pres">
      <dgm:prSet presAssocID="{2FE64FF7-09B3-9249-8FCB-D8B9BB15AF1A}" presName="composite2" presStyleCnt="0"/>
      <dgm:spPr/>
    </dgm:pt>
    <dgm:pt modelId="{7BCA803D-39B2-DC4E-937F-7C511924B98F}" type="pres">
      <dgm:prSet presAssocID="{2FE64FF7-09B3-9249-8FCB-D8B9BB15AF1A}" presName="background2" presStyleLbl="node2" presStyleIdx="0" presStyleCnt="4"/>
      <dgm:spPr/>
    </dgm:pt>
    <dgm:pt modelId="{E7FF2573-1943-4D4C-82A8-424382A6CA66}" type="pres">
      <dgm:prSet presAssocID="{2FE64FF7-09B3-9249-8FCB-D8B9BB15AF1A}" presName="text2" presStyleLbl="fgAcc2" presStyleIdx="0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E0EDD83-67BF-8D4D-A621-E3D34B6F6D82}" type="pres">
      <dgm:prSet presAssocID="{2FE64FF7-09B3-9249-8FCB-D8B9BB15AF1A}" presName="hierChild3" presStyleCnt="0"/>
      <dgm:spPr/>
    </dgm:pt>
    <dgm:pt modelId="{CBD66543-31C5-B241-89FC-2491D99CA09D}" type="pres">
      <dgm:prSet presAssocID="{880A70B4-9842-404B-A84D-D07F2EE2A13F}" presName="Name10" presStyleLbl="parChTrans1D2" presStyleIdx="1" presStyleCnt="4"/>
      <dgm:spPr/>
      <dgm:t>
        <a:bodyPr/>
        <a:lstStyle/>
        <a:p>
          <a:endParaRPr lang="zh-CN" altLang="en-US"/>
        </a:p>
      </dgm:t>
    </dgm:pt>
    <dgm:pt modelId="{0E37BDCC-8E04-0348-B272-D6D74F2C971A}" type="pres">
      <dgm:prSet presAssocID="{CE7C2E5E-90EB-0246-B032-9D9D981EBED4}" presName="hierRoot2" presStyleCnt="0"/>
      <dgm:spPr/>
    </dgm:pt>
    <dgm:pt modelId="{18CDEDBE-7E89-4141-AB6E-B4FD99687E6B}" type="pres">
      <dgm:prSet presAssocID="{CE7C2E5E-90EB-0246-B032-9D9D981EBED4}" presName="composite2" presStyleCnt="0"/>
      <dgm:spPr/>
    </dgm:pt>
    <dgm:pt modelId="{230C2A57-60FA-5348-813C-05F536B6C884}" type="pres">
      <dgm:prSet presAssocID="{CE7C2E5E-90EB-0246-B032-9D9D981EBED4}" presName="background2" presStyleLbl="node2" presStyleIdx="1" presStyleCnt="4"/>
      <dgm:spPr/>
    </dgm:pt>
    <dgm:pt modelId="{7C17B8F0-B477-C34A-9BAF-53CB01A30239}" type="pres">
      <dgm:prSet presAssocID="{CE7C2E5E-90EB-0246-B032-9D9D981EBED4}" presName="text2" presStyleLbl="fgAcc2" presStyleIdx="1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98E63C1-8659-654F-9645-4438193B4D2B}" type="pres">
      <dgm:prSet presAssocID="{CE7C2E5E-90EB-0246-B032-9D9D981EBED4}" presName="hierChild3" presStyleCnt="0"/>
      <dgm:spPr/>
    </dgm:pt>
    <dgm:pt modelId="{3C1C25B0-4496-354B-A657-6A5B9C33274A}" type="pres">
      <dgm:prSet presAssocID="{ECAE5FCE-A097-3943-8323-0D3F96020954}" presName="Name10" presStyleLbl="parChTrans1D2" presStyleIdx="2" presStyleCnt="4"/>
      <dgm:spPr/>
      <dgm:t>
        <a:bodyPr/>
        <a:lstStyle/>
        <a:p>
          <a:endParaRPr lang="zh-CN" altLang="en-US"/>
        </a:p>
      </dgm:t>
    </dgm:pt>
    <dgm:pt modelId="{78D27552-F0E9-BA43-9EE9-6393C82C5B34}" type="pres">
      <dgm:prSet presAssocID="{AD74FE62-62F6-8E4F-B66D-4A0474B00463}" presName="hierRoot2" presStyleCnt="0"/>
      <dgm:spPr/>
    </dgm:pt>
    <dgm:pt modelId="{D5C8B4F1-FB7D-A34C-8F08-414C4B2A8029}" type="pres">
      <dgm:prSet presAssocID="{AD74FE62-62F6-8E4F-B66D-4A0474B00463}" presName="composite2" presStyleCnt="0"/>
      <dgm:spPr/>
    </dgm:pt>
    <dgm:pt modelId="{2BBBD13D-6C10-2340-A781-26A4B4D6C828}" type="pres">
      <dgm:prSet presAssocID="{AD74FE62-62F6-8E4F-B66D-4A0474B00463}" presName="background2" presStyleLbl="node2" presStyleIdx="2" presStyleCnt="4"/>
      <dgm:spPr/>
    </dgm:pt>
    <dgm:pt modelId="{571BCD5A-843C-804F-A9F4-CF7C6A9B04BD}" type="pres">
      <dgm:prSet presAssocID="{AD74FE62-62F6-8E4F-B66D-4A0474B00463}" presName="text2" presStyleLbl="fgAcc2" presStyleIdx="2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0CD01A2-3F52-D248-BD19-05D73EBA9ED3}" type="pres">
      <dgm:prSet presAssocID="{AD74FE62-62F6-8E4F-B66D-4A0474B00463}" presName="hierChild3" presStyleCnt="0"/>
      <dgm:spPr/>
    </dgm:pt>
    <dgm:pt modelId="{9ABF7F5D-51F1-9B49-BDA8-92CEC21A0EFB}" type="pres">
      <dgm:prSet presAssocID="{16A819C3-1F19-614E-9F0F-AB9DA67047C1}" presName="Name10" presStyleLbl="parChTrans1D2" presStyleIdx="3" presStyleCnt="4"/>
      <dgm:spPr/>
      <dgm:t>
        <a:bodyPr/>
        <a:lstStyle/>
        <a:p>
          <a:endParaRPr lang="zh-CN" altLang="en-US"/>
        </a:p>
      </dgm:t>
    </dgm:pt>
    <dgm:pt modelId="{1DC811D4-7C02-3E44-985F-A8E6BB8C277C}" type="pres">
      <dgm:prSet presAssocID="{53500C38-ECF8-F243-BF0C-3DEEF65F4E04}" presName="hierRoot2" presStyleCnt="0"/>
      <dgm:spPr/>
    </dgm:pt>
    <dgm:pt modelId="{1A24C22D-D3B4-254C-A6F1-0A8065F180BE}" type="pres">
      <dgm:prSet presAssocID="{53500C38-ECF8-F243-BF0C-3DEEF65F4E04}" presName="composite2" presStyleCnt="0"/>
      <dgm:spPr/>
    </dgm:pt>
    <dgm:pt modelId="{5F87FF76-51FA-7046-896E-29248DEAD78C}" type="pres">
      <dgm:prSet presAssocID="{53500C38-ECF8-F243-BF0C-3DEEF65F4E04}" presName="background2" presStyleLbl="node2" presStyleIdx="3" presStyleCnt="4"/>
      <dgm:spPr/>
    </dgm:pt>
    <dgm:pt modelId="{35E0036F-1306-F542-AC3B-A9A21A634762}" type="pres">
      <dgm:prSet presAssocID="{53500C38-ECF8-F243-BF0C-3DEEF65F4E04}" presName="text2" presStyleLbl="fgAcc2" presStyleIdx="3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2812C14-08EE-914F-B823-829C2720D8BE}" type="pres">
      <dgm:prSet presAssocID="{53500C38-ECF8-F243-BF0C-3DEEF65F4E04}" presName="hierChild3" presStyleCnt="0"/>
      <dgm:spPr/>
    </dgm:pt>
  </dgm:ptLst>
  <dgm:cxnLst>
    <dgm:cxn modelId="{2C22FCA2-6EE4-364C-B639-B3E70298848A}" srcId="{89E45328-1440-C547-BE4F-1D4F9A996871}" destId="{A2DC4D4A-7CC6-934A-B1C9-E23359F46CB7}" srcOrd="0" destOrd="0" parTransId="{3D303421-B47F-CF47-82B9-1593D5854CBF}" sibTransId="{4754ABB4-D3CA-BA44-9886-2296700CDBAF}"/>
    <dgm:cxn modelId="{E630D28D-E828-AA45-8DAA-11EE3029E64C}" type="presOf" srcId="{2FE64FF7-09B3-9249-8FCB-D8B9BB15AF1A}" destId="{E7FF2573-1943-4D4C-82A8-424382A6CA66}" srcOrd="0" destOrd="0" presId="urn:microsoft.com/office/officeart/2005/8/layout/hierarchy1"/>
    <dgm:cxn modelId="{714596A4-2322-A54A-9002-CF15961D1E83}" type="presOf" srcId="{880A70B4-9842-404B-A84D-D07F2EE2A13F}" destId="{CBD66543-31C5-B241-89FC-2491D99CA09D}" srcOrd="0" destOrd="0" presId="urn:microsoft.com/office/officeart/2005/8/layout/hierarchy1"/>
    <dgm:cxn modelId="{77991C69-2D7A-3941-89E5-A2FAEC6F131B}" type="presOf" srcId="{ECAE5FCE-A097-3943-8323-0D3F96020954}" destId="{3C1C25B0-4496-354B-A657-6A5B9C33274A}" srcOrd="0" destOrd="0" presId="urn:microsoft.com/office/officeart/2005/8/layout/hierarchy1"/>
    <dgm:cxn modelId="{C2CC64AC-3969-F349-9AEE-77EBAE1C5122}" type="presOf" srcId="{A2DC4D4A-7CC6-934A-B1C9-E23359F46CB7}" destId="{DB129FE6-07E1-A945-AAD1-710C8092C0D8}" srcOrd="0" destOrd="0" presId="urn:microsoft.com/office/officeart/2005/8/layout/hierarchy1"/>
    <dgm:cxn modelId="{8D59F8A9-F844-ED48-9C33-31BB2D7FCEDF}" type="presOf" srcId="{89E45328-1440-C547-BE4F-1D4F9A996871}" destId="{83F73380-1804-D347-9C37-BAF50DE41B98}" srcOrd="0" destOrd="0" presId="urn:microsoft.com/office/officeart/2005/8/layout/hierarchy1"/>
    <dgm:cxn modelId="{E1CAED9A-BBB3-CA4F-BF60-1E4C5404AA73}" srcId="{A2DC4D4A-7CC6-934A-B1C9-E23359F46CB7}" destId="{2FE64FF7-09B3-9249-8FCB-D8B9BB15AF1A}" srcOrd="0" destOrd="0" parTransId="{A2E3DA03-7512-9D48-AF0D-BF03F19877C0}" sibTransId="{C27B90FD-59E1-E44F-8307-331CFB901ADB}"/>
    <dgm:cxn modelId="{E9814AE3-3BF5-6948-81B6-F91B8A6E4D55}" type="presOf" srcId="{53500C38-ECF8-F243-BF0C-3DEEF65F4E04}" destId="{35E0036F-1306-F542-AC3B-A9A21A634762}" srcOrd="0" destOrd="0" presId="urn:microsoft.com/office/officeart/2005/8/layout/hierarchy1"/>
    <dgm:cxn modelId="{C304CD55-C83C-7044-9F59-E5E1111EC89D}" type="presOf" srcId="{AD74FE62-62F6-8E4F-B66D-4A0474B00463}" destId="{571BCD5A-843C-804F-A9F4-CF7C6A9B04BD}" srcOrd="0" destOrd="0" presId="urn:microsoft.com/office/officeart/2005/8/layout/hierarchy1"/>
    <dgm:cxn modelId="{849B6FD4-039F-2749-A7CF-3832C10FE1A7}" type="presOf" srcId="{A2E3DA03-7512-9D48-AF0D-BF03F19877C0}" destId="{1AE1AFC2-4959-B644-9026-96389E0AB492}" srcOrd="0" destOrd="0" presId="urn:microsoft.com/office/officeart/2005/8/layout/hierarchy1"/>
    <dgm:cxn modelId="{97EC7F21-5B5A-E747-89F6-AEA7CC93D082}" srcId="{A2DC4D4A-7CC6-934A-B1C9-E23359F46CB7}" destId="{AD74FE62-62F6-8E4F-B66D-4A0474B00463}" srcOrd="2" destOrd="0" parTransId="{ECAE5FCE-A097-3943-8323-0D3F96020954}" sibTransId="{9472EDCA-6646-8F45-A122-45D497939FE4}"/>
    <dgm:cxn modelId="{025E7B5E-550D-6545-91B1-F49D633266F8}" type="presOf" srcId="{16A819C3-1F19-614E-9F0F-AB9DA67047C1}" destId="{9ABF7F5D-51F1-9B49-BDA8-92CEC21A0EFB}" srcOrd="0" destOrd="0" presId="urn:microsoft.com/office/officeart/2005/8/layout/hierarchy1"/>
    <dgm:cxn modelId="{836E4E46-A7E6-8E41-91CE-CEB7746C838A}" type="presOf" srcId="{CE7C2E5E-90EB-0246-B032-9D9D981EBED4}" destId="{7C17B8F0-B477-C34A-9BAF-53CB01A30239}" srcOrd="0" destOrd="0" presId="urn:microsoft.com/office/officeart/2005/8/layout/hierarchy1"/>
    <dgm:cxn modelId="{0F69CB3A-DBA5-0D44-81BB-D39F553B0B6C}" srcId="{A2DC4D4A-7CC6-934A-B1C9-E23359F46CB7}" destId="{53500C38-ECF8-F243-BF0C-3DEEF65F4E04}" srcOrd="3" destOrd="0" parTransId="{16A819C3-1F19-614E-9F0F-AB9DA67047C1}" sibTransId="{C4B778B0-071A-8D49-B630-F77BD2F9CC7F}"/>
    <dgm:cxn modelId="{6CF59763-009A-C14F-A5BC-E89F97AD3617}" srcId="{A2DC4D4A-7CC6-934A-B1C9-E23359F46CB7}" destId="{CE7C2E5E-90EB-0246-B032-9D9D981EBED4}" srcOrd="1" destOrd="0" parTransId="{880A70B4-9842-404B-A84D-D07F2EE2A13F}" sibTransId="{C13FA9A5-E411-174D-BC5C-2F77BCCFF3C2}"/>
    <dgm:cxn modelId="{C6FF5B6B-8DBC-DA4B-A8DA-19C8AEA2CD50}" type="presParOf" srcId="{83F73380-1804-D347-9C37-BAF50DE41B98}" destId="{CACFCBDF-9BDB-8948-8783-20064AD5A959}" srcOrd="0" destOrd="0" presId="urn:microsoft.com/office/officeart/2005/8/layout/hierarchy1"/>
    <dgm:cxn modelId="{46CF4A95-CDF4-5545-891D-336A75D1A184}" type="presParOf" srcId="{CACFCBDF-9BDB-8948-8783-20064AD5A959}" destId="{AADA8FBB-6951-C447-BA3C-F30429CF0C78}" srcOrd="0" destOrd="0" presId="urn:microsoft.com/office/officeart/2005/8/layout/hierarchy1"/>
    <dgm:cxn modelId="{81523B36-036B-5E43-A7C7-A64B16CEA715}" type="presParOf" srcId="{AADA8FBB-6951-C447-BA3C-F30429CF0C78}" destId="{E01872AB-D231-074D-A0D8-68E3508B3043}" srcOrd="0" destOrd="0" presId="urn:microsoft.com/office/officeart/2005/8/layout/hierarchy1"/>
    <dgm:cxn modelId="{AAD46C05-B5B4-E14F-AE93-EC4C8207773B}" type="presParOf" srcId="{AADA8FBB-6951-C447-BA3C-F30429CF0C78}" destId="{DB129FE6-07E1-A945-AAD1-710C8092C0D8}" srcOrd="1" destOrd="0" presId="urn:microsoft.com/office/officeart/2005/8/layout/hierarchy1"/>
    <dgm:cxn modelId="{55B54E4C-BABE-F540-BAF7-70D28C93BBD6}" type="presParOf" srcId="{CACFCBDF-9BDB-8948-8783-20064AD5A959}" destId="{EA64980F-4896-354F-A499-ED3894A8C302}" srcOrd="1" destOrd="0" presId="urn:microsoft.com/office/officeart/2005/8/layout/hierarchy1"/>
    <dgm:cxn modelId="{47E1FFD3-560E-8F48-8596-368CBB39C4BF}" type="presParOf" srcId="{EA64980F-4896-354F-A499-ED3894A8C302}" destId="{1AE1AFC2-4959-B644-9026-96389E0AB492}" srcOrd="0" destOrd="0" presId="urn:microsoft.com/office/officeart/2005/8/layout/hierarchy1"/>
    <dgm:cxn modelId="{F1A52894-1F24-8F49-AF4F-BB880FD76C43}" type="presParOf" srcId="{EA64980F-4896-354F-A499-ED3894A8C302}" destId="{6AFA2764-AF7A-E048-B4F0-52E47707CE13}" srcOrd="1" destOrd="0" presId="urn:microsoft.com/office/officeart/2005/8/layout/hierarchy1"/>
    <dgm:cxn modelId="{516D014B-BC4D-374B-849B-D3731B01BFDB}" type="presParOf" srcId="{6AFA2764-AF7A-E048-B4F0-52E47707CE13}" destId="{B5554903-C65E-6044-9161-725D70F1B79C}" srcOrd="0" destOrd="0" presId="urn:microsoft.com/office/officeart/2005/8/layout/hierarchy1"/>
    <dgm:cxn modelId="{90EC6AF6-F39A-124B-9864-09E597F11BDB}" type="presParOf" srcId="{B5554903-C65E-6044-9161-725D70F1B79C}" destId="{7BCA803D-39B2-DC4E-937F-7C511924B98F}" srcOrd="0" destOrd="0" presId="urn:microsoft.com/office/officeart/2005/8/layout/hierarchy1"/>
    <dgm:cxn modelId="{C684BD94-21DD-FB46-B50D-2D1B4D0A0D5E}" type="presParOf" srcId="{B5554903-C65E-6044-9161-725D70F1B79C}" destId="{E7FF2573-1943-4D4C-82A8-424382A6CA66}" srcOrd="1" destOrd="0" presId="urn:microsoft.com/office/officeart/2005/8/layout/hierarchy1"/>
    <dgm:cxn modelId="{494BE5CE-A43E-CF47-8139-1739DADBED96}" type="presParOf" srcId="{6AFA2764-AF7A-E048-B4F0-52E47707CE13}" destId="{DE0EDD83-67BF-8D4D-A621-E3D34B6F6D82}" srcOrd="1" destOrd="0" presId="urn:microsoft.com/office/officeart/2005/8/layout/hierarchy1"/>
    <dgm:cxn modelId="{34BE2AAC-A036-3845-B932-F600E85E9298}" type="presParOf" srcId="{EA64980F-4896-354F-A499-ED3894A8C302}" destId="{CBD66543-31C5-B241-89FC-2491D99CA09D}" srcOrd="2" destOrd="0" presId="urn:microsoft.com/office/officeart/2005/8/layout/hierarchy1"/>
    <dgm:cxn modelId="{FA5EF529-FEC6-3447-8E31-083B30B00344}" type="presParOf" srcId="{EA64980F-4896-354F-A499-ED3894A8C302}" destId="{0E37BDCC-8E04-0348-B272-D6D74F2C971A}" srcOrd="3" destOrd="0" presId="urn:microsoft.com/office/officeart/2005/8/layout/hierarchy1"/>
    <dgm:cxn modelId="{B172CAA1-7664-3A42-BCE4-49D4DF11CFE3}" type="presParOf" srcId="{0E37BDCC-8E04-0348-B272-D6D74F2C971A}" destId="{18CDEDBE-7E89-4141-AB6E-B4FD99687E6B}" srcOrd="0" destOrd="0" presId="urn:microsoft.com/office/officeart/2005/8/layout/hierarchy1"/>
    <dgm:cxn modelId="{7AD31229-3B9A-904D-8F70-7A41DE175780}" type="presParOf" srcId="{18CDEDBE-7E89-4141-AB6E-B4FD99687E6B}" destId="{230C2A57-60FA-5348-813C-05F536B6C884}" srcOrd="0" destOrd="0" presId="urn:microsoft.com/office/officeart/2005/8/layout/hierarchy1"/>
    <dgm:cxn modelId="{15057893-8665-8241-A91C-64BE180B6360}" type="presParOf" srcId="{18CDEDBE-7E89-4141-AB6E-B4FD99687E6B}" destId="{7C17B8F0-B477-C34A-9BAF-53CB01A30239}" srcOrd="1" destOrd="0" presId="urn:microsoft.com/office/officeart/2005/8/layout/hierarchy1"/>
    <dgm:cxn modelId="{F1FE2279-DEBE-764A-ABD3-51E13C8388AF}" type="presParOf" srcId="{0E37BDCC-8E04-0348-B272-D6D74F2C971A}" destId="{998E63C1-8659-654F-9645-4438193B4D2B}" srcOrd="1" destOrd="0" presId="urn:microsoft.com/office/officeart/2005/8/layout/hierarchy1"/>
    <dgm:cxn modelId="{89411355-8D1A-7249-A090-0E517E97F9D9}" type="presParOf" srcId="{EA64980F-4896-354F-A499-ED3894A8C302}" destId="{3C1C25B0-4496-354B-A657-6A5B9C33274A}" srcOrd="4" destOrd="0" presId="urn:microsoft.com/office/officeart/2005/8/layout/hierarchy1"/>
    <dgm:cxn modelId="{3241F526-0D74-CC44-9084-E457233B5472}" type="presParOf" srcId="{EA64980F-4896-354F-A499-ED3894A8C302}" destId="{78D27552-F0E9-BA43-9EE9-6393C82C5B34}" srcOrd="5" destOrd="0" presId="urn:microsoft.com/office/officeart/2005/8/layout/hierarchy1"/>
    <dgm:cxn modelId="{7CF0E691-2C9E-1D4C-95E5-86109919F143}" type="presParOf" srcId="{78D27552-F0E9-BA43-9EE9-6393C82C5B34}" destId="{D5C8B4F1-FB7D-A34C-8F08-414C4B2A8029}" srcOrd="0" destOrd="0" presId="urn:microsoft.com/office/officeart/2005/8/layout/hierarchy1"/>
    <dgm:cxn modelId="{5ABE9958-E179-854A-826E-0791E0DF5D08}" type="presParOf" srcId="{D5C8B4F1-FB7D-A34C-8F08-414C4B2A8029}" destId="{2BBBD13D-6C10-2340-A781-26A4B4D6C828}" srcOrd="0" destOrd="0" presId="urn:microsoft.com/office/officeart/2005/8/layout/hierarchy1"/>
    <dgm:cxn modelId="{C1F08C1A-6B2D-AF4A-A73B-434ED29E2B44}" type="presParOf" srcId="{D5C8B4F1-FB7D-A34C-8F08-414C4B2A8029}" destId="{571BCD5A-843C-804F-A9F4-CF7C6A9B04BD}" srcOrd="1" destOrd="0" presId="urn:microsoft.com/office/officeart/2005/8/layout/hierarchy1"/>
    <dgm:cxn modelId="{EFB378F4-AE47-634B-AC8A-3C46DB88FEA4}" type="presParOf" srcId="{78D27552-F0E9-BA43-9EE9-6393C82C5B34}" destId="{D0CD01A2-3F52-D248-BD19-05D73EBA9ED3}" srcOrd="1" destOrd="0" presId="urn:microsoft.com/office/officeart/2005/8/layout/hierarchy1"/>
    <dgm:cxn modelId="{0A08247F-CAF6-2E4F-827D-9FCBBF4EFF17}" type="presParOf" srcId="{EA64980F-4896-354F-A499-ED3894A8C302}" destId="{9ABF7F5D-51F1-9B49-BDA8-92CEC21A0EFB}" srcOrd="6" destOrd="0" presId="urn:microsoft.com/office/officeart/2005/8/layout/hierarchy1"/>
    <dgm:cxn modelId="{DEB67ED4-0256-1840-81D7-6BA5D8B274EF}" type="presParOf" srcId="{EA64980F-4896-354F-A499-ED3894A8C302}" destId="{1DC811D4-7C02-3E44-985F-A8E6BB8C277C}" srcOrd="7" destOrd="0" presId="urn:microsoft.com/office/officeart/2005/8/layout/hierarchy1"/>
    <dgm:cxn modelId="{AC835358-613E-6746-A87E-FDC29AB7C9F3}" type="presParOf" srcId="{1DC811D4-7C02-3E44-985F-A8E6BB8C277C}" destId="{1A24C22D-D3B4-254C-A6F1-0A8065F180BE}" srcOrd="0" destOrd="0" presId="urn:microsoft.com/office/officeart/2005/8/layout/hierarchy1"/>
    <dgm:cxn modelId="{0994F119-CB42-0943-8987-D15E49E6D5BF}" type="presParOf" srcId="{1A24C22D-D3B4-254C-A6F1-0A8065F180BE}" destId="{5F87FF76-51FA-7046-896E-29248DEAD78C}" srcOrd="0" destOrd="0" presId="urn:microsoft.com/office/officeart/2005/8/layout/hierarchy1"/>
    <dgm:cxn modelId="{6182CB2A-7FB0-F04A-A256-EEEB28AD12B9}" type="presParOf" srcId="{1A24C22D-D3B4-254C-A6F1-0A8065F180BE}" destId="{35E0036F-1306-F542-AC3B-A9A21A634762}" srcOrd="1" destOrd="0" presId="urn:microsoft.com/office/officeart/2005/8/layout/hierarchy1"/>
    <dgm:cxn modelId="{2441301C-EEE8-AC4A-A0C9-400DC57578DE}" type="presParOf" srcId="{1DC811D4-7C02-3E44-985F-A8E6BB8C277C}" destId="{E2812C14-08EE-914F-B823-829C2720D8BE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FDE3B01-C461-124E-A93E-FF1287A1BD6B}" type="doc">
      <dgm:prSet loTypeId="urn:microsoft.com/office/officeart/2005/8/layout/hierarchy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5351CE5-AAD3-CF49-9684-E23866D5A785}">
      <dgm:prSet phldrT="[文本]"/>
      <dgm:spPr/>
      <dgm:t>
        <a:bodyPr/>
        <a:lstStyle/>
        <a:p>
          <a:r>
            <a:rPr lang="en-US" altLang="zh-CN" dirty="0" err="1" smtClean="0"/>
            <a:t>SuningEBuy</a:t>
          </a:r>
          <a:endParaRPr lang="zh-CN" altLang="en-US" dirty="0"/>
        </a:p>
      </dgm:t>
    </dgm:pt>
    <dgm:pt modelId="{FB71F1BD-A11D-4941-A839-EFBD7C36AF53}" type="parTrans" cxnId="{F9F49F83-64D6-1842-B419-24A73FCC8A0B}">
      <dgm:prSet/>
      <dgm:spPr/>
      <dgm:t>
        <a:bodyPr/>
        <a:lstStyle/>
        <a:p>
          <a:endParaRPr lang="zh-CN" altLang="en-US"/>
        </a:p>
      </dgm:t>
    </dgm:pt>
    <dgm:pt modelId="{B69D2420-2C9B-AA4E-9CA0-D132F229E00F}" type="sibTrans" cxnId="{F9F49F83-64D6-1842-B419-24A73FCC8A0B}">
      <dgm:prSet/>
      <dgm:spPr/>
      <dgm:t>
        <a:bodyPr/>
        <a:lstStyle/>
        <a:p>
          <a:endParaRPr lang="zh-CN" altLang="en-US"/>
        </a:p>
      </dgm:t>
    </dgm:pt>
    <dgm:pt modelId="{9D32C7BB-53A9-B849-87E1-7782689EBD6A}">
      <dgm:prSet phldrT="[文本]"/>
      <dgm:spPr/>
      <dgm:t>
        <a:bodyPr/>
        <a:lstStyle/>
        <a:p>
          <a:r>
            <a:rPr lang="en-US" altLang="zh-CN" dirty="0" err="1" smtClean="0"/>
            <a:t>LoginCommonVC</a:t>
          </a:r>
          <a:endParaRPr lang="zh-CN" altLang="en-US" dirty="0"/>
        </a:p>
      </dgm:t>
    </dgm:pt>
    <dgm:pt modelId="{18580F66-A5AE-6845-903B-5AEA9BA167B2}" type="parTrans" cxnId="{1E69D534-9C62-8243-8C06-192DE9D7A32E}">
      <dgm:prSet/>
      <dgm:spPr/>
      <dgm:t>
        <a:bodyPr/>
        <a:lstStyle/>
        <a:p>
          <a:endParaRPr lang="zh-CN" altLang="en-US"/>
        </a:p>
      </dgm:t>
    </dgm:pt>
    <dgm:pt modelId="{6E693C80-4F86-D849-89AB-45235ABEF2E1}" type="sibTrans" cxnId="{1E69D534-9C62-8243-8C06-192DE9D7A32E}">
      <dgm:prSet/>
      <dgm:spPr/>
      <dgm:t>
        <a:bodyPr/>
        <a:lstStyle/>
        <a:p>
          <a:endParaRPr lang="zh-CN" altLang="en-US"/>
        </a:p>
      </dgm:t>
    </dgm:pt>
    <dgm:pt modelId="{5D169916-2FDE-EB46-86FD-F6790D3415AC}">
      <dgm:prSet phldrT="[文本]"/>
      <dgm:spPr/>
      <dgm:t>
        <a:bodyPr/>
        <a:lstStyle/>
        <a:p>
          <a:r>
            <a:rPr lang="en-US" altLang="zh-CN" dirty="0" err="1" smtClean="0"/>
            <a:t>LoginVC</a:t>
          </a:r>
          <a:endParaRPr lang="zh-CN" altLang="en-US" dirty="0"/>
        </a:p>
      </dgm:t>
    </dgm:pt>
    <dgm:pt modelId="{9ABE466A-8718-CA4E-8918-A4FE7919D7B5}" type="parTrans" cxnId="{F9D48228-4522-F247-AF8C-6D99455C619F}">
      <dgm:prSet/>
      <dgm:spPr/>
      <dgm:t>
        <a:bodyPr/>
        <a:lstStyle/>
        <a:p>
          <a:endParaRPr lang="zh-CN" altLang="en-US"/>
        </a:p>
      </dgm:t>
    </dgm:pt>
    <dgm:pt modelId="{C20C4942-5694-544D-B06F-52D811F36015}" type="sibTrans" cxnId="{F9D48228-4522-F247-AF8C-6D99455C619F}">
      <dgm:prSet/>
      <dgm:spPr/>
      <dgm:t>
        <a:bodyPr/>
        <a:lstStyle/>
        <a:p>
          <a:endParaRPr lang="zh-CN" altLang="en-US"/>
        </a:p>
      </dgm:t>
    </dgm:pt>
    <dgm:pt modelId="{9170499F-C87C-8D48-BB3F-6E9D20CE0059}">
      <dgm:prSet phldrT="[文本]"/>
      <dgm:spPr/>
      <dgm:t>
        <a:bodyPr/>
        <a:lstStyle/>
        <a:p>
          <a:r>
            <a:rPr lang="en-US" altLang="zh-CN" dirty="0" err="1" smtClean="0"/>
            <a:t>RegisterVC</a:t>
          </a:r>
          <a:endParaRPr lang="zh-CN" altLang="en-US" dirty="0"/>
        </a:p>
      </dgm:t>
    </dgm:pt>
    <dgm:pt modelId="{59BA0D2E-6B60-F849-9399-2E77FC25D6F1}" type="parTrans" cxnId="{739063DC-F708-C44F-BF7E-71F2C9230E95}">
      <dgm:prSet/>
      <dgm:spPr/>
      <dgm:t>
        <a:bodyPr/>
        <a:lstStyle/>
        <a:p>
          <a:endParaRPr lang="zh-CN" altLang="en-US"/>
        </a:p>
      </dgm:t>
    </dgm:pt>
    <dgm:pt modelId="{18723C19-2635-364D-8B82-4088BE2A2B22}" type="sibTrans" cxnId="{739063DC-F708-C44F-BF7E-71F2C9230E95}">
      <dgm:prSet/>
      <dgm:spPr/>
      <dgm:t>
        <a:bodyPr/>
        <a:lstStyle/>
        <a:p>
          <a:endParaRPr lang="zh-CN" altLang="en-US"/>
        </a:p>
      </dgm:t>
    </dgm:pt>
    <dgm:pt modelId="{D4E8FC75-7D60-AF4B-AA0D-4F749D3976A2}">
      <dgm:prSet phldrT="[文本]"/>
      <dgm:spPr/>
      <dgm:t>
        <a:bodyPr/>
        <a:lstStyle/>
        <a:p>
          <a:r>
            <a:rPr lang="en-US" altLang="zh-CN" dirty="0" err="1" smtClean="0"/>
            <a:t>SearchCommonVC</a:t>
          </a:r>
          <a:endParaRPr lang="zh-CN" altLang="en-US" dirty="0"/>
        </a:p>
      </dgm:t>
    </dgm:pt>
    <dgm:pt modelId="{70D6B3C4-B72C-0741-A353-680777D24257}" type="parTrans" cxnId="{24E118F5-A01A-8246-9317-9BDBB7B1532D}">
      <dgm:prSet/>
      <dgm:spPr/>
      <dgm:t>
        <a:bodyPr/>
        <a:lstStyle/>
        <a:p>
          <a:endParaRPr lang="zh-CN" altLang="en-US"/>
        </a:p>
      </dgm:t>
    </dgm:pt>
    <dgm:pt modelId="{B22D3276-1893-AD42-AF6D-DBBDF369F236}" type="sibTrans" cxnId="{24E118F5-A01A-8246-9317-9BDBB7B1532D}">
      <dgm:prSet/>
      <dgm:spPr/>
      <dgm:t>
        <a:bodyPr/>
        <a:lstStyle/>
        <a:p>
          <a:endParaRPr lang="zh-CN" altLang="en-US"/>
        </a:p>
      </dgm:t>
    </dgm:pt>
    <dgm:pt modelId="{44AEA500-76EB-6348-800F-C4A48C4174BC}">
      <dgm:prSet phldrT="[文本]"/>
      <dgm:spPr/>
      <dgm:t>
        <a:bodyPr/>
        <a:lstStyle/>
        <a:p>
          <a:r>
            <a:rPr lang="en-US" altLang="zh-CN" dirty="0" err="1" smtClean="0"/>
            <a:t>SearchListVC</a:t>
          </a:r>
          <a:endParaRPr lang="zh-CN" altLang="en-US" dirty="0"/>
        </a:p>
      </dgm:t>
    </dgm:pt>
    <dgm:pt modelId="{EB055B58-E1AC-C14F-8B60-58CE26FFFC63}" type="parTrans" cxnId="{CF90479B-C121-874D-95F2-ABD438D3D127}">
      <dgm:prSet/>
      <dgm:spPr/>
      <dgm:t>
        <a:bodyPr/>
        <a:lstStyle/>
        <a:p>
          <a:endParaRPr lang="zh-CN" altLang="en-US"/>
        </a:p>
      </dgm:t>
    </dgm:pt>
    <dgm:pt modelId="{A4FD079D-DBBD-D24B-ACD5-8E83E1B8364D}" type="sibTrans" cxnId="{CF90479B-C121-874D-95F2-ABD438D3D127}">
      <dgm:prSet/>
      <dgm:spPr/>
      <dgm:t>
        <a:bodyPr/>
        <a:lstStyle/>
        <a:p>
          <a:endParaRPr lang="zh-CN" altLang="en-US"/>
        </a:p>
      </dgm:t>
    </dgm:pt>
    <dgm:pt modelId="{1C57A010-992E-B74C-8766-172B76480364}" type="pres">
      <dgm:prSet presAssocID="{9FDE3B01-C461-124E-A93E-FF1287A1BD6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0EC2CE62-5C49-9A43-8069-D2CC7BB350CB}" type="pres">
      <dgm:prSet presAssocID="{A5351CE5-AAD3-CF49-9684-E23866D5A785}" presName="hierRoot1" presStyleCnt="0"/>
      <dgm:spPr/>
    </dgm:pt>
    <dgm:pt modelId="{90E9D8A3-2311-3F4E-9B21-0CDED8762E1C}" type="pres">
      <dgm:prSet presAssocID="{A5351CE5-AAD3-CF49-9684-E23866D5A785}" presName="composite" presStyleCnt="0"/>
      <dgm:spPr/>
    </dgm:pt>
    <dgm:pt modelId="{9FEE4FB3-F947-554F-B97B-29FAC82B183C}" type="pres">
      <dgm:prSet presAssocID="{A5351CE5-AAD3-CF49-9684-E23866D5A785}" presName="background" presStyleLbl="node0" presStyleIdx="0" presStyleCnt="1"/>
      <dgm:spPr/>
    </dgm:pt>
    <dgm:pt modelId="{89E7D14A-5570-0D4A-A49C-04FE6AD1EAB5}" type="pres">
      <dgm:prSet presAssocID="{A5351CE5-AAD3-CF49-9684-E23866D5A785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8CE12EF-92EE-8248-8ABF-58477D646466}" type="pres">
      <dgm:prSet presAssocID="{A5351CE5-AAD3-CF49-9684-E23866D5A785}" presName="hierChild2" presStyleCnt="0"/>
      <dgm:spPr/>
    </dgm:pt>
    <dgm:pt modelId="{66DD0456-98EA-154C-9D59-56BED561004F}" type="pres">
      <dgm:prSet presAssocID="{18580F66-A5AE-6845-903B-5AEA9BA167B2}" presName="Name10" presStyleLbl="parChTrans1D2" presStyleIdx="0" presStyleCnt="2"/>
      <dgm:spPr/>
      <dgm:t>
        <a:bodyPr/>
        <a:lstStyle/>
        <a:p>
          <a:endParaRPr lang="zh-CN" altLang="en-US"/>
        </a:p>
      </dgm:t>
    </dgm:pt>
    <dgm:pt modelId="{BC018345-D197-5A47-A2A4-E6CD169FF5C6}" type="pres">
      <dgm:prSet presAssocID="{9D32C7BB-53A9-B849-87E1-7782689EBD6A}" presName="hierRoot2" presStyleCnt="0"/>
      <dgm:spPr/>
    </dgm:pt>
    <dgm:pt modelId="{2E82C3BC-05CA-764E-896B-F542DCBFD0D2}" type="pres">
      <dgm:prSet presAssocID="{9D32C7BB-53A9-B849-87E1-7782689EBD6A}" presName="composite2" presStyleCnt="0"/>
      <dgm:spPr/>
    </dgm:pt>
    <dgm:pt modelId="{BEE7DE23-1E3D-CF47-A1FB-73E7144236DE}" type="pres">
      <dgm:prSet presAssocID="{9D32C7BB-53A9-B849-87E1-7782689EBD6A}" presName="background2" presStyleLbl="node2" presStyleIdx="0" presStyleCnt="2"/>
      <dgm:spPr/>
    </dgm:pt>
    <dgm:pt modelId="{C5578BA3-6370-A342-8EF8-5E68930A13EF}" type="pres">
      <dgm:prSet presAssocID="{9D32C7BB-53A9-B849-87E1-7782689EBD6A}" presName="text2" presStyleLbl="fgAcc2" presStyleIdx="0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3BA6F1C-8BDC-1F4C-B651-DCE13C651DBC}" type="pres">
      <dgm:prSet presAssocID="{9D32C7BB-53A9-B849-87E1-7782689EBD6A}" presName="hierChild3" presStyleCnt="0"/>
      <dgm:spPr/>
    </dgm:pt>
    <dgm:pt modelId="{B92FD070-32D9-8D4D-A34A-F0FE78ACB344}" type="pres">
      <dgm:prSet presAssocID="{9ABE466A-8718-CA4E-8918-A4FE7919D7B5}" presName="Name17" presStyleLbl="parChTrans1D3" presStyleIdx="0" presStyleCnt="3"/>
      <dgm:spPr/>
      <dgm:t>
        <a:bodyPr/>
        <a:lstStyle/>
        <a:p>
          <a:endParaRPr lang="zh-CN" altLang="en-US"/>
        </a:p>
      </dgm:t>
    </dgm:pt>
    <dgm:pt modelId="{D43EE2D5-59CF-434C-818E-D981211D29C2}" type="pres">
      <dgm:prSet presAssocID="{5D169916-2FDE-EB46-86FD-F6790D3415AC}" presName="hierRoot3" presStyleCnt="0"/>
      <dgm:spPr/>
    </dgm:pt>
    <dgm:pt modelId="{91CFEC0A-154C-A948-886C-A00DEFEB746C}" type="pres">
      <dgm:prSet presAssocID="{5D169916-2FDE-EB46-86FD-F6790D3415AC}" presName="composite3" presStyleCnt="0"/>
      <dgm:spPr/>
    </dgm:pt>
    <dgm:pt modelId="{1BA3FD04-0960-9F40-95ED-CBD6C84CF286}" type="pres">
      <dgm:prSet presAssocID="{5D169916-2FDE-EB46-86FD-F6790D3415AC}" presName="background3" presStyleLbl="node3" presStyleIdx="0" presStyleCnt="3"/>
      <dgm:spPr/>
    </dgm:pt>
    <dgm:pt modelId="{ABD16C0B-A039-1343-9889-FDFA992E5555}" type="pres">
      <dgm:prSet presAssocID="{5D169916-2FDE-EB46-86FD-F6790D3415AC}" presName="text3" presStyleLbl="fgAcc3" presStyleIdx="0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77EEA51-CC3A-4D42-BBDD-05F7BBCF6D7E}" type="pres">
      <dgm:prSet presAssocID="{5D169916-2FDE-EB46-86FD-F6790D3415AC}" presName="hierChild4" presStyleCnt="0"/>
      <dgm:spPr/>
    </dgm:pt>
    <dgm:pt modelId="{686D1000-179C-444D-8384-3FA066683E6B}" type="pres">
      <dgm:prSet presAssocID="{59BA0D2E-6B60-F849-9399-2E77FC25D6F1}" presName="Name17" presStyleLbl="parChTrans1D3" presStyleIdx="1" presStyleCnt="3"/>
      <dgm:spPr/>
      <dgm:t>
        <a:bodyPr/>
        <a:lstStyle/>
        <a:p>
          <a:endParaRPr lang="zh-CN" altLang="en-US"/>
        </a:p>
      </dgm:t>
    </dgm:pt>
    <dgm:pt modelId="{E7B3D763-808F-6147-9E41-75A0E5A79970}" type="pres">
      <dgm:prSet presAssocID="{9170499F-C87C-8D48-BB3F-6E9D20CE0059}" presName="hierRoot3" presStyleCnt="0"/>
      <dgm:spPr/>
    </dgm:pt>
    <dgm:pt modelId="{8BD24912-3D46-9E44-AD53-943D78BE98B1}" type="pres">
      <dgm:prSet presAssocID="{9170499F-C87C-8D48-BB3F-6E9D20CE0059}" presName="composite3" presStyleCnt="0"/>
      <dgm:spPr/>
    </dgm:pt>
    <dgm:pt modelId="{968BC6E7-8B8E-8D45-9DE7-7344133718CF}" type="pres">
      <dgm:prSet presAssocID="{9170499F-C87C-8D48-BB3F-6E9D20CE0059}" presName="background3" presStyleLbl="node3" presStyleIdx="1" presStyleCnt="3"/>
      <dgm:spPr/>
    </dgm:pt>
    <dgm:pt modelId="{D4D959F5-3C96-BF4E-844C-3D1AC4C40864}" type="pres">
      <dgm:prSet presAssocID="{9170499F-C87C-8D48-BB3F-6E9D20CE0059}" presName="text3" presStyleLbl="fgAcc3" presStyleIdx="1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ABCA4BC-9AEF-2941-8524-B606CBDA75C9}" type="pres">
      <dgm:prSet presAssocID="{9170499F-C87C-8D48-BB3F-6E9D20CE0059}" presName="hierChild4" presStyleCnt="0"/>
      <dgm:spPr/>
    </dgm:pt>
    <dgm:pt modelId="{0A6493F6-49C9-8A4D-8759-0D14E02336C3}" type="pres">
      <dgm:prSet presAssocID="{70D6B3C4-B72C-0741-A353-680777D24257}" presName="Name10" presStyleLbl="parChTrans1D2" presStyleIdx="1" presStyleCnt="2"/>
      <dgm:spPr/>
      <dgm:t>
        <a:bodyPr/>
        <a:lstStyle/>
        <a:p>
          <a:endParaRPr lang="zh-CN" altLang="en-US"/>
        </a:p>
      </dgm:t>
    </dgm:pt>
    <dgm:pt modelId="{8CAB2D4C-0581-B04A-8372-EDACB90B71AE}" type="pres">
      <dgm:prSet presAssocID="{D4E8FC75-7D60-AF4B-AA0D-4F749D3976A2}" presName="hierRoot2" presStyleCnt="0"/>
      <dgm:spPr/>
    </dgm:pt>
    <dgm:pt modelId="{550C08BA-0096-0140-839A-9FF5151D817E}" type="pres">
      <dgm:prSet presAssocID="{D4E8FC75-7D60-AF4B-AA0D-4F749D3976A2}" presName="composite2" presStyleCnt="0"/>
      <dgm:spPr/>
    </dgm:pt>
    <dgm:pt modelId="{7145BBB8-D778-E840-AA91-17557F4CF458}" type="pres">
      <dgm:prSet presAssocID="{D4E8FC75-7D60-AF4B-AA0D-4F749D3976A2}" presName="background2" presStyleLbl="node2" presStyleIdx="1" presStyleCnt="2"/>
      <dgm:spPr/>
    </dgm:pt>
    <dgm:pt modelId="{D954C28E-5CFF-BB4C-832A-7615D3C13D43}" type="pres">
      <dgm:prSet presAssocID="{D4E8FC75-7D60-AF4B-AA0D-4F749D3976A2}" presName="text2" presStyleLbl="fgAcc2" presStyleIdx="1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99D8980-AAC5-7244-913D-8AA5623E06E7}" type="pres">
      <dgm:prSet presAssocID="{D4E8FC75-7D60-AF4B-AA0D-4F749D3976A2}" presName="hierChild3" presStyleCnt="0"/>
      <dgm:spPr/>
    </dgm:pt>
    <dgm:pt modelId="{4ACE651C-2FB2-6D45-9D11-B78B0835F66B}" type="pres">
      <dgm:prSet presAssocID="{EB055B58-E1AC-C14F-8B60-58CE26FFFC63}" presName="Name17" presStyleLbl="parChTrans1D3" presStyleIdx="2" presStyleCnt="3"/>
      <dgm:spPr/>
      <dgm:t>
        <a:bodyPr/>
        <a:lstStyle/>
        <a:p>
          <a:endParaRPr lang="zh-CN" altLang="en-US"/>
        </a:p>
      </dgm:t>
    </dgm:pt>
    <dgm:pt modelId="{AFD75C03-74C8-FE42-9419-8526385DDFBD}" type="pres">
      <dgm:prSet presAssocID="{44AEA500-76EB-6348-800F-C4A48C4174BC}" presName="hierRoot3" presStyleCnt="0"/>
      <dgm:spPr/>
    </dgm:pt>
    <dgm:pt modelId="{337994EE-70A2-F44D-AFD6-F5E7CEF48E4D}" type="pres">
      <dgm:prSet presAssocID="{44AEA500-76EB-6348-800F-C4A48C4174BC}" presName="composite3" presStyleCnt="0"/>
      <dgm:spPr/>
    </dgm:pt>
    <dgm:pt modelId="{F4571FD0-AD3A-4946-8505-7ECD44EEC4DE}" type="pres">
      <dgm:prSet presAssocID="{44AEA500-76EB-6348-800F-C4A48C4174BC}" presName="background3" presStyleLbl="node3" presStyleIdx="2" presStyleCnt="3"/>
      <dgm:spPr/>
    </dgm:pt>
    <dgm:pt modelId="{4CA3E1F0-2EA7-2140-848C-415036FA2082}" type="pres">
      <dgm:prSet presAssocID="{44AEA500-76EB-6348-800F-C4A48C4174BC}" presName="text3" presStyleLbl="fgAcc3" presStyleIdx="2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F7123FF-9664-1341-8E4D-04EB92B7EBB5}" type="pres">
      <dgm:prSet presAssocID="{44AEA500-76EB-6348-800F-C4A48C4174BC}" presName="hierChild4" presStyleCnt="0"/>
      <dgm:spPr/>
    </dgm:pt>
  </dgm:ptLst>
  <dgm:cxnLst>
    <dgm:cxn modelId="{739063DC-F708-C44F-BF7E-71F2C9230E95}" srcId="{9D32C7BB-53A9-B849-87E1-7782689EBD6A}" destId="{9170499F-C87C-8D48-BB3F-6E9D20CE0059}" srcOrd="1" destOrd="0" parTransId="{59BA0D2E-6B60-F849-9399-2E77FC25D6F1}" sibTransId="{18723C19-2635-364D-8B82-4088BE2A2B22}"/>
    <dgm:cxn modelId="{7ECF7F71-FD64-A84A-B806-073D5C3190E3}" type="presOf" srcId="{5D169916-2FDE-EB46-86FD-F6790D3415AC}" destId="{ABD16C0B-A039-1343-9889-FDFA992E5555}" srcOrd="0" destOrd="0" presId="urn:microsoft.com/office/officeart/2005/8/layout/hierarchy1"/>
    <dgm:cxn modelId="{8C87C9A9-0D37-0646-9009-234E9D4397F3}" type="presOf" srcId="{9FDE3B01-C461-124E-A93E-FF1287A1BD6B}" destId="{1C57A010-992E-B74C-8766-172B76480364}" srcOrd="0" destOrd="0" presId="urn:microsoft.com/office/officeart/2005/8/layout/hierarchy1"/>
    <dgm:cxn modelId="{EBBEE0B6-4AED-A24D-8A5F-319BEBCC2FB4}" type="presOf" srcId="{44AEA500-76EB-6348-800F-C4A48C4174BC}" destId="{4CA3E1F0-2EA7-2140-848C-415036FA2082}" srcOrd="0" destOrd="0" presId="urn:microsoft.com/office/officeart/2005/8/layout/hierarchy1"/>
    <dgm:cxn modelId="{CF41D902-D62A-A64D-951E-3B6088BF6576}" type="presOf" srcId="{70D6B3C4-B72C-0741-A353-680777D24257}" destId="{0A6493F6-49C9-8A4D-8759-0D14E02336C3}" srcOrd="0" destOrd="0" presId="urn:microsoft.com/office/officeart/2005/8/layout/hierarchy1"/>
    <dgm:cxn modelId="{186A1688-F9D1-9040-84AC-93C185D7C32A}" type="presOf" srcId="{9170499F-C87C-8D48-BB3F-6E9D20CE0059}" destId="{D4D959F5-3C96-BF4E-844C-3D1AC4C40864}" srcOrd="0" destOrd="0" presId="urn:microsoft.com/office/officeart/2005/8/layout/hierarchy1"/>
    <dgm:cxn modelId="{35C65BB5-055E-094C-8684-10C01C0A96E4}" type="presOf" srcId="{9ABE466A-8718-CA4E-8918-A4FE7919D7B5}" destId="{B92FD070-32D9-8D4D-A34A-F0FE78ACB344}" srcOrd="0" destOrd="0" presId="urn:microsoft.com/office/officeart/2005/8/layout/hierarchy1"/>
    <dgm:cxn modelId="{CF90479B-C121-874D-95F2-ABD438D3D127}" srcId="{D4E8FC75-7D60-AF4B-AA0D-4F749D3976A2}" destId="{44AEA500-76EB-6348-800F-C4A48C4174BC}" srcOrd="0" destOrd="0" parTransId="{EB055B58-E1AC-C14F-8B60-58CE26FFFC63}" sibTransId="{A4FD079D-DBBD-D24B-ACD5-8E83E1B8364D}"/>
    <dgm:cxn modelId="{F6068654-7DBB-FB47-8B5D-B2DD312E4DB6}" type="presOf" srcId="{A5351CE5-AAD3-CF49-9684-E23866D5A785}" destId="{89E7D14A-5570-0D4A-A49C-04FE6AD1EAB5}" srcOrd="0" destOrd="0" presId="urn:microsoft.com/office/officeart/2005/8/layout/hierarchy1"/>
    <dgm:cxn modelId="{F9D48228-4522-F247-AF8C-6D99455C619F}" srcId="{9D32C7BB-53A9-B849-87E1-7782689EBD6A}" destId="{5D169916-2FDE-EB46-86FD-F6790D3415AC}" srcOrd="0" destOrd="0" parTransId="{9ABE466A-8718-CA4E-8918-A4FE7919D7B5}" sibTransId="{C20C4942-5694-544D-B06F-52D811F36015}"/>
    <dgm:cxn modelId="{1E69D534-9C62-8243-8C06-192DE9D7A32E}" srcId="{A5351CE5-AAD3-CF49-9684-E23866D5A785}" destId="{9D32C7BB-53A9-B849-87E1-7782689EBD6A}" srcOrd="0" destOrd="0" parTransId="{18580F66-A5AE-6845-903B-5AEA9BA167B2}" sibTransId="{6E693C80-4F86-D849-89AB-45235ABEF2E1}"/>
    <dgm:cxn modelId="{CC388624-1E02-1A44-B04A-78A778C97520}" type="presOf" srcId="{EB055B58-E1AC-C14F-8B60-58CE26FFFC63}" destId="{4ACE651C-2FB2-6D45-9D11-B78B0835F66B}" srcOrd="0" destOrd="0" presId="urn:microsoft.com/office/officeart/2005/8/layout/hierarchy1"/>
    <dgm:cxn modelId="{A771D37A-ADF4-944E-8ED6-FDF8264BAC6D}" type="presOf" srcId="{59BA0D2E-6B60-F849-9399-2E77FC25D6F1}" destId="{686D1000-179C-444D-8384-3FA066683E6B}" srcOrd="0" destOrd="0" presId="urn:microsoft.com/office/officeart/2005/8/layout/hierarchy1"/>
    <dgm:cxn modelId="{1E294960-9756-1440-AFA4-036C1399920B}" type="presOf" srcId="{18580F66-A5AE-6845-903B-5AEA9BA167B2}" destId="{66DD0456-98EA-154C-9D59-56BED561004F}" srcOrd="0" destOrd="0" presId="urn:microsoft.com/office/officeart/2005/8/layout/hierarchy1"/>
    <dgm:cxn modelId="{F9F49F83-64D6-1842-B419-24A73FCC8A0B}" srcId="{9FDE3B01-C461-124E-A93E-FF1287A1BD6B}" destId="{A5351CE5-AAD3-CF49-9684-E23866D5A785}" srcOrd="0" destOrd="0" parTransId="{FB71F1BD-A11D-4941-A839-EFBD7C36AF53}" sibTransId="{B69D2420-2C9B-AA4E-9CA0-D132F229E00F}"/>
    <dgm:cxn modelId="{63B9C6EA-56B2-AA4F-BC85-F8B536192FD9}" type="presOf" srcId="{D4E8FC75-7D60-AF4B-AA0D-4F749D3976A2}" destId="{D954C28E-5CFF-BB4C-832A-7615D3C13D43}" srcOrd="0" destOrd="0" presId="urn:microsoft.com/office/officeart/2005/8/layout/hierarchy1"/>
    <dgm:cxn modelId="{24E118F5-A01A-8246-9317-9BDBB7B1532D}" srcId="{A5351CE5-AAD3-CF49-9684-E23866D5A785}" destId="{D4E8FC75-7D60-AF4B-AA0D-4F749D3976A2}" srcOrd="1" destOrd="0" parTransId="{70D6B3C4-B72C-0741-A353-680777D24257}" sibTransId="{B22D3276-1893-AD42-AF6D-DBBDF369F236}"/>
    <dgm:cxn modelId="{63978B68-D1F2-5E40-AB5D-C289B1DDBEA7}" type="presOf" srcId="{9D32C7BB-53A9-B849-87E1-7782689EBD6A}" destId="{C5578BA3-6370-A342-8EF8-5E68930A13EF}" srcOrd="0" destOrd="0" presId="urn:microsoft.com/office/officeart/2005/8/layout/hierarchy1"/>
    <dgm:cxn modelId="{4E0915CF-8E24-B84F-9AB7-77EA48D868A4}" type="presParOf" srcId="{1C57A010-992E-B74C-8766-172B76480364}" destId="{0EC2CE62-5C49-9A43-8069-D2CC7BB350CB}" srcOrd="0" destOrd="0" presId="urn:microsoft.com/office/officeart/2005/8/layout/hierarchy1"/>
    <dgm:cxn modelId="{B6F3DCF2-ECE3-BE43-BC33-892A25540451}" type="presParOf" srcId="{0EC2CE62-5C49-9A43-8069-D2CC7BB350CB}" destId="{90E9D8A3-2311-3F4E-9B21-0CDED8762E1C}" srcOrd="0" destOrd="0" presId="urn:microsoft.com/office/officeart/2005/8/layout/hierarchy1"/>
    <dgm:cxn modelId="{7712E99B-1666-BF49-9447-B7D034EF92A8}" type="presParOf" srcId="{90E9D8A3-2311-3F4E-9B21-0CDED8762E1C}" destId="{9FEE4FB3-F947-554F-B97B-29FAC82B183C}" srcOrd="0" destOrd="0" presId="urn:microsoft.com/office/officeart/2005/8/layout/hierarchy1"/>
    <dgm:cxn modelId="{2981BAF2-02A7-4F48-AB07-E53F67BFA052}" type="presParOf" srcId="{90E9D8A3-2311-3F4E-9B21-0CDED8762E1C}" destId="{89E7D14A-5570-0D4A-A49C-04FE6AD1EAB5}" srcOrd="1" destOrd="0" presId="urn:microsoft.com/office/officeart/2005/8/layout/hierarchy1"/>
    <dgm:cxn modelId="{2D0C3E84-8191-2B4E-8BB2-410A8A58B926}" type="presParOf" srcId="{0EC2CE62-5C49-9A43-8069-D2CC7BB350CB}" destId="{68CE12EF-92EE-8248-8ABF-58477D646466}" srcOrd="1" destOrd="0" presId="urn:microsoft.com/office/officeart/2005/8/layout/hierarchy1"/>
    <dgm:cxn modelId="{9D786914-05C7-F947-B613-C5836C7D5D11}" type="presParOf" srcId="{68CE12EF-92EE-8248-8ABF-58477D646466}" destId="{66DD0456-98EA-154C-9D59-56BED561004F}" srcOrd="0" destOrd="0" presId="urn:microsoft.com/office/officeart/2005/8/layout/hierarchy1"/>
    <dgm:cxn modelId="{BB46F97A-BA68-4C45-A5EA-86BCBB30E4FD}" type="presParOf" srcId="{68CE12EF-92EE-8248-8ABF-58477D646466}" destId="{BC018345-D197-5A47-A2A4-E6CD169FF5C6}" srcOrd="1" destOrd="0" presId="urn:microsoft.com/office/officeart/2005/8/layout/hierarchy1"/>
    <dgm:cxn modelId="{62A381DD-B0FD-B64D-8F07-53967C89C0F5}" type="presParOf" srcId="{BC018345-D197-5A47-A2A4-E6CD169FF5C6}" destId="{2E82C3BC-05CA-764E-896B-F542DCBFD0D2}" srcOrd="0" destOrd="0" presId="urn:microsoft.com/office/officeart/2005/8/layout/hierarchy1"/>
    <dgm:cxn modelId="{293E2BBD-EBA0-E94B-8689-41444BAB1063}" type="presParOf" srcId="{2E82C3BC-05CA-764E-896B-F542DCBFD0D2}" destId="{BEE7DE23-1E3D-CF47-A1FB-73E7144236DE}" srcOrd="0" destOrd="0" presId="urn:microsoft.com/office/officeart/2005/8/layout/hierarchy1"/>
    <dgm:cxn modelId="{E984AB5F-D7A1-5B4C-AB77-170ACDEAB123}" type="presParOf" srcId="{2E82C3BC-05CA-764E-896B-F542DCBFD0D2}" destId="{C5578BA3-6370-A342-8EF8-5E68930A13EF}" srcOrd="1" destOrd="0" presId="urn:microsoft.com/office/officeart/2005/8/layout/hierarchy1"/>
    <dgm:cxn modelId="{444327A5-A858-434E-9C67-46592A7C73E2}" type="presParOf" srcId="{BC018345-D197-5A47-A2A4-E6CD169FF5C6}" destId="{C3BA6F1C-8BDC-1F4C-B651-DCE13C651DBC}" srcOrd="1" destOrd="0" presId="urn:microsoft.com/office/officeart/2005/8/layout/hierarchy1"/>
    <dgm:cxn modelId="{EFCC60ED-5A4F-8444-A048-AED4A4FCE6B7}" type="presParOf" srcId="{C3BA6F1C-8BDC-1F4C-B651-DCE13C651DBC}" destId="{B92FD070-32D9-8D4D-A34A-F0FE78ACB344}" srcOrd="0" destOrd="0" presId="urn:microsoft.com/office/officeart/2005/8/layout/hierarchy1"/>
    <dgm:cxn modelId="{997880A6-04ED-F148-A0AD-516A04EC77D7}" type="presParOf" srcId="{C3BA6F1C-8BDC-1F4C-B651-DCE13C651DBC}" destId="{D43EE2D5-59CF-434C-818E-D981211D29C2}" srcOrd="1" destOrd="0" presId="urn:microsoft.com/office/officeart/2005/8/layout/hierarchy1"/>
    <dgm:cxn modelId="{3C8A0A25-D900-554D-9B3B-1286E3E0B994}" type="presParOf" srcId="{D43EE2D5-59CF-434C-818E-D981211D29C2}" destId="{91CFEC0A-154C-A948-886C-A00DEFEB746C}" srcOrd="0" destOrd="0" presId="urn:microsoft.com/office/officeart/2005/8/layout/hierarchy1"/>
    <dgm:cxn modelId="{CE005AF1-D0A2-8A45-BAF5-3A9ACE5E5D0A}" type="presParOf" srcId="{91CFEC0A-154C-A948-886C-A00DEFEB746C}" destId="{1BA3FD04-0960-9F40-95ED-CBD6C84CF286}" srcOrd="0" destOrd="0" presId="urn:microsoft.com/office/officeart/2005/8/layout/hierarchy1"/>
    <dgm:cxn modelId="{41D5F324-BD34-7541-BE23-1069CEF30967}" type="presParOf" srcId="{91CFEC0A-154C-A948-886C-A00DEFEB746C}" destId="{ABD16C0B-A039-1343-9889-FDFA992E5555}" srcOrd="1" destOrd="0" presId="urn:microsoft.com/office/officeart/2005/8/layout/hierarchy1"/>
    <dgm:cxn modelId="{FB9D9179-C769-7347-8BF6-E95F0534C8A1}" type="presParOf" srcId="{D43EE2D5-59CF-434C-818E-D981211D29C2}" destId="{077EEA51-CC3A-4D42-BBDD-05F7BBCF6D7E}" srcOrd="1" destOrd="0" presId="urn:microsoft.com/office/officeart/2005/8/layout/hierarchy1"/>
    <dgm:cxn modelId="{4D6EE7F5-949A-ED49-9297-D6EC2115DFE7}" type="presParOf" srcId="{C3BA6F1C-8BDC-1F4C-B651-DCE13C651DBC}" destId="{686D1000-179C-444D-8384-3FA066683E6B}" srcOrd="2" destOrd="0" presId="urn:microsoft.com/office/officeart/2005/8/layout/hierarchy1"/>
    <dgm:cxn modelId="{F8CBAE80-90BD-404E-B20E-00BAF753D776}" type="presParOf" srcId="{C3BA6F1C-8BDC-1F4C-B651-DCE13C651DBC}" destId="{E7B3D763-808F-6147-9E41-75A0E5A79970}" srcOrd="3" destOrd="0" presId="urn:microsoft.com/office/officeart/2005/8/layout/hierarchy1"/>
    <dgm:cxn modelId="{85748EB3-9084-184E-88FD-83D9783CA5C8}" type="presParOf" srcId="{E7B3D763-808F-6147-9E41-75A0E5A79970}" destId="{8BD24912-3D46-9E44-AD53-943D78BE98B1}" srcOrd="0" destOrd="0" presId="urn:microsoft.com/office/officeart/2005/8/layout/hierarchy1"/>
    <dgm:cxn modelId="{452B2297-1FEC-A047-A056-797FF98516EC}" type="presParOf" srcId="{8BD24912-3D46-9E44-AD53-943D78BE98B1}" destId="{968BC6E7-8B8E-8D45-9DE7-7344133718CF}" srcOrd="0" destOrd="0" presId="urn:microsoft.com/office/officeart/2005/8/layout/hierarchy1"/>
    <dgm:cxn modelId="{6B06C7C1-5DA8-CB42-9610-D23627227497}" type="presParOf" srcId="{8BD24912-3D46-9E44-AD53-943D78BE98B1}" destId="{D4D959F5-3C96-BF4E-844C-3D1AC4C40864}" srcOrd="1" destOrd="0" presId="urn:microsoft.com/office/officeart/2005/8/layout/hierarchy1"/>
    <dgm:cxn modelId="{7EB0F5CC-74D0-B54A-B157-14893A9D5B7F}" type="presParOf" srcId="{E7B3D763-808F-6147-9E41-75A0E5A79970}" destId="{CABCA4BC-9AEF-2941-8524-B606CBDA75C9}" srcOrd="1" destOrd="0" presId="urn:microsoft.com/office/officeart/2005/8/layout/hierarchy1"/>
    <dgm:cxn modelId="{08621EE1-B845-494B-926B-30105925D536}" type="presParOf" srcId="{68CE12EF-92EE-8248-8ABF-58477D646466}" destId="{0A6493F6-49C9-8A4D-8759-0D14E02336C3}" srcOrd="2" destOrd="0" presId="urn:microsoft.com/office/officeart/2005/8/layout/hierarchy1"/>
    <dgm:cxn modelId="{770E967D-9751-A147-B0FA-040AB6EA4635}" type="presParOf" srcId="{68CE12EF-92EE-8248-8ABF-58477D646466}" destId="{8CAB2D4C-0581-B04A-8372-EDACB90B71AE}" srcOrd="3" destOrd="0" presId="urn:microsoft.com/office/officeart/2005/8/layout/hierarchy1"/>
    <dgm:cxn modelId="{6C6F888E-9FFD-BD4E-985A-20836F565353}" type="presParOf" srcId="{8CAB2D4C-0581-B04A-8372-EDACB90B71AE}" destId="{550C08BA-0096-0140-839A-9FF5151D817E}" srcOrd="0" destOrd="0" presId="urn:microsoft.com/office/officeart/2005/8/layout/hierarchy1"/>
    <dgm:cxn modelId="{396E47E9-C1EF-0B47-9839-39885A27A1F0}" type="presParOf" srcId="{550C08BA-0096-0140-839A-9FF5151D817E}" destId="{7145BBB8-D778-E840-AA91-17557F4CF458}" srcOrd="0" destOrd="0" presId="urn:microsoft.com/office/officeart/2005/8/layout/hierarchy1"/>
    <dgm:cxn modelId="{F900443E-EDB4-AA49-9DA0-62C97A7AABAA}" type="presParOf" srcId="{550C08BA-0096-0140-839A-9FF5151D817E}" destId="{D954C28E-5CFF-BB4C-832A-7615D3C13D43}" srcOrd="1" destOrd="0" presId="urn:microsoft.com/office/officeart/2005/8/layout/hierarchy1"/>
    <dgm:cxn modelId="{028A10EC-9262-D54B-9341-D151D160D5A6}" type="presParOf" srcId="{8CAB2D4C-0581-B04A-8372-EDACB90B71AE}" destId="{C99D8980-AAC5-7244-913D-8AA5623E06E7}" srcOrd="1" destOrd="0" presId="urn:microsoft.com/office/officeart/2005/8/layout/hierarchy1"/>
    <dgm:cxn modelId="{331EB7B2-F668-6D43-B98D-57198AF45219}" type="presParOf" srcId="{C99D8980-AAC5-7244-913D-8AA5623E06E7}" destId="{4ACE651C-2FB2-6D45-9D11-B78B0835F66B}" srcOrd="0" destOrd="0" presId="urn:microsoft.com/office/officeart/2005/8/layout/hierarchy1"/>
    <dgm:cxn modelId="{2B2E7741-AB05-8240-8997-743F1DD76850}" type="presParOf" srcId="{C99D8980-AAC5-7244-913D-8AA5623E06E7}" destId="{AFD75C03-74C8-FE42-9419-8526385DDFBD}" srcOrd="1" destOrd="0" presId="urn:microsoft.com/office/officeart/2005/8/layout/hierarchy1"/>
    <dgm:cxn modelId="{3EE37D6A-BBB1-B042-A8FC-B8CB8BD737EF}" type="presParOf" srcId="{AFD75C03-74C8-FE42-9419-8526385DDFBD}" destId="{337994EE-70A2-F44D-AFD6-F5E7CEF48E4D}" srcOrd="0" destOrd="0" presId="urn:microsoft.com/office/officeart/2005/8/layout/hierarchy1"/>
    <dgm:cxn modelId="{B75D84D1-99E0-5D4A-9A7E-F549DE6373A2}" type="presParOf" srcId="{337994EE-70A2-F44D-AFD6-F5E7CEF48E4D}" destId="{F4571FD0-AD3A-4946-8505-7ECD44EEC4DE}" srcOrd="0" destOrd="0" presId="urn:microsoft.com/office/officeart/2005/8/layout/hierarchy1"/>
    <dgm:cxn modelId="{15B33A6E-B9FA-1946-9D4F-2E0BA7DDB912}" type="presParOf" srcId="{337994EE-70A2-F44D-AFD6-F5E7CEF48E4D}" destId="{4CA3E1F0-2EA7-2140-848C-415036FA2082}" srcOrd="1" destOrd="0" presId="urn:microsoft.com/office/officeart/2005/8/layout/hierarchy1"/>
    <dgm:cxn modelId="{034757E6-79F7-FA47-9CF1-8F4CC3AA6F44}" type="presParOf" srcId="{AFD75C03-74C8-FE42-9419-8526385DDFBD}" destId="{CF7123FF-9664-1341-8E4D-04EB92B7EBB5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A65B4D0-34BD-C542-B483-96CF7A58BCFF}" type="doc">
      <dgm:prSet loTypeId="urn:microsoft.com/office/officeart/2005/8/layout/radial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C3A93507-270E-A14D-AD5D-B4D05489BA81}">
      <dgm:prSet phldrT="[文本]"/>
      <dgm:spPr/>
      <dgm:t>
        <a:bodyPr/>
        <a:lstStyle/>
        <a:p>
          <a:r>
            <a:rPr lang="zh-CN" altLang="en-US" dirty="0" smtClean="0"/>
            <a:t>模块管理器</a:t>
          </a:r>
          <a:endParaRPr lang="zh-CN" altLang="en-US" dirty="0"/>
        </a:p>
      </dgm:t>
    </dgm:pt>
    <dgm:pt modelId="{5F7AA0CF-C978-EB4C-A3DF-D3B86191BC17}" type="parTrans" cxnId="{1B9D1FE0-A765-F848-85B3-21A417CD1945}">
      <dgm:prSet/>
      <dgm:spPr/>
      <dgm:t>
        <a:bodyPr/>
        <a:lstStyle/>
        <a:p>
          <a:endParaRPr lang="zh-CN" altLang="en-US"/>
        </a:p>
      </dgm:t>
    </dgm:pt>
    <dgm:pt modelId="{20A00F9C-8C79-7543-8173-CB83B4D1E176}" type="sibTrans" cxnId="{1B9D1FE0-A765-F848-85B3-21A417CD1945}">
      <dgm:prSet/>
      <dgm:spPr/>
      <dgm:t>
        <a:bodyPr/>
        <a:lstStyle/>
        <a:p>
          <a:endParaRPr lang="zh-CN" altLang="en-US"/>
        </a:p>
      </dgm:t>
    </dgm:pt>
    <dgm:pt modelId="{DFBD8C3B-DF22-1949-80D1-68B666CAB196}">
      <dgm:prSet phldrT="[文本]"/>
      <dgm:spPr/>
      <dgm:t>
        <a:bodyPr/>
        <a:lstStyle/>
        <a:p>
          <a:r>
            <a:rPr lang="zh-CN" altLang="en-US" dirty="0" smtClean="0"/>
            <a:t>登录</a:t>
          </a:r>
          <a:endParaRPr lang="zh-CN" altLang="en-US" dirty="0"/>
        </a:p>
      </dgm:t>
    </dgm:pt>
    <dgm:pt modelId="{F02940DE-4849-F440-BC75-A5076BB1FEB9}" type="parTrans" cxnId="{80B09B04-619C-B94F-8A51-C06419FC4203}">
      <dgm:prSet/>
      <dgm:spPr/>
      <dgm:t>
        <a:bodyPr/>
        <a:lstStyle/>
        <a:p>
          <a:endParaRPr lang="zh-CN" altLang="en-US"/>
        </a:p>
      </dgm:t>
    </dgm:pt>
    <dgm:pt modelId="{3C84487D-0AC6-2348-8EF7-25005DF4495A}" type="sibTrans" cxnId="{80B09B04-619C-B94F-8A51-C06419FC4203}">
      <dgm:prSet/>
      <dgm:spPr/>
      <dgm:t>
        <a:bodyPr/>
        <a:lstStyle/>
        <a:p>
          <a:endParaRPr lang="zh-CN" altLang="en-US"/>
        </a:p>
      </dgm:t>
    </dgm:pt>
    <dgm:pt modelId="{BDFADD9B-68AF-CC48-A84C-0AAF0B609B65}">
      <dgm:prSet phldrT="[文本]"/>
      <dgm:spPr/>
      <dgm:t>
        <a:bodyPr/>
        <a:lstStyle/>
        <a:p>
          <a:r>
            <a:rPr lang="zh-CN" altLang="en-US" dirty="0" smtClean="0"/>
            <a:t>搜索</a:t>
          </a:r>
          <a:endParaRPr lang="zh-CN" altLang="en-US" dirty="0"/>
        </a:p>
      </dgm:t>
    </dgm:pt>
    <dgm:pt modelId="{AE359E8E-1E28-5C49-B911-773F5168AA7B}" type="parTrans" cxnId="{D26E3A41-B450-D048-8DCD-7AF981B42603}">
      <dgm:prSet/>
      <dgm:spPr/>
      <dgm:t>
        <a:bodyPr/>
        <a:lstStyle/>
        <a:p>
          <a:endParaRPr lang="zh-CN" altLang="en-US"/>
        </a:p>
      </dgm:t>
    </dgm:pt>
    <dgm:pt modelId="{ED0755DB-4FAA-F144-B7F7-EB03BF5F2301}" type="sibTrans" cxnId="{D26E3A41-B450-D048-8DCD-7AF981B42603}">
      <dgm:prSet/>
      <dgm:spPr/>
      <dgm:t>
        <a:bodyPr/>
        <a:lstStyle/>
        <a:p>
          <a:endParaRPr lang="zh-CN" altLang="en-US"/>
        </a:p>
      </dgm:t>
    </dgm:pt>
    <dgm:pt modelId="{FD949E34-C86A-9040-8835-4808ACC1D229}">
      <dgm:prSet phldrT="[文本]"/>
      <dgm:spPr/>
      <dgm:t>
        <a:bodyPr/>
        <a:lstStyle/>
        <a:p>
          <a:r>
            <a:rPr lang="zh-CN" altLang="en-US" dirty="0" smtClean="0"/>
            <a:t>嗨购</a:t>
          </a:r>
          <a:endParaRPr lang="zh-CN" altLang="en-US" dirty="0"/>
        </a:p>
      </dgm:t>
    </dgm:pt>
    <dgm:pt modelId="{F1EAA8F4-F82F-614A-855E-4BBCA4270F24}" type="parTrans" cxnId="{8BBA2981-7C9B-7244-AFF2-43437263E5B8}">
      <dgm:prSet/>
      <dgm:spPr/>
      <dgm:t>
        <a:bodyPr/>
        <a:lstStyle/>
        <a:p>
          <a:endParaRPr lang="zh-CN" altLang="en-US"/>
        </a:p>
      </dgm:t>
    </dgm:pt>
    <dgm:pt modelId="{2D11D177-8950-0541-8359-666A75923ECD}" type="sibTrans" cxnId="{8BBA2981-7C9B-7244-AFF2-43437263E5B8}">
      <dgm:prSet/>
      <dgm:spPr/>
      <dgm:t>
        <a:bodyPr/>
        <a:lstStyle/>
        <a:p>
          <a:endParaRPr lang="zh-CN" altLang="en-US"/>
        </a:p>
      </dgm:t>
    </dgm:pt>
    <dgm:pt modelId="{9056708C-F2AC-2545-B59C-D9B6886D0ED4}">
      <dgm:prSet phldrT="[文本]"/>
      <dgm:spPr/>
      <dgm:t>
        <a:bodyPr/>
        <a:lstStyle/>
        <a:p>
          <a:r>
            <a:rPr lang="zh-CN" altLang="en-US" dirty="0" smtClean="0"/>
            <a:t>购物车</a:t>
          </a:r>
          <a:endParaRPr lang="zh-CN" altLang="en-US" dirty="0"/>
        </a:p>
      </dgm:t>
    </dgm:pt>
    <dgm:pt modelId="{B413A247-650E-6B4A-B627-44B398D8754E}" type="parTrans" cxnId="{0A1B952F-4840-2A49-B833-821FA2858635}">
      <dgm:prSet/>
      <dgm:spPr/>
      <dgm:t>
        <a:bodyPr/>
        <a:lstStyle/>
        <a:p>
          <a:endParaRPr lang="zh-CN" altLang="en-US"/>
        </a:p>
      </dgm:t>
    </dgm:pt>
    <dgm:pt modelId="{94C87A35-E098-8A45-9F97-DBA28734D6A1}" type="sibTrans" cxnId="{0A1B952F-4840-2A49-B833-821FA2858635}">
      <dgm:prSet/>
      <dgm:spPr/>
      <dgm:t>
        <a:bodyPr/>
        <a:lstStyle/>
        <a:p>
          <a:endParaRPr lang="zh-CN" altLang="en-US"/>
        </a:p>
      </dgm:t>
    </dgm:pt>
    <dgm:pt modelId="{1D3CF877-19DC-8F47-ACB9-283CCC96238C}">
      <dgm:prSet phldrT="[文本]"/>
      <dgm:spPr/>
      <dgm:t>
        <a:bodyPr/>
        <a:lstStyle/>
        <a:p>
          <a:r>
            <a:rPr lang="zh-CN" altLang="en-US" dirty="0" smtClean="0"/>
            <a:t>页面路由</a:t>
          </a:r>
          <a:endParaRPr lang="zh-CN" altLang="en-US" dirty="0"/>
        </a:p>
      </dgm:t>
    </dgm:pt>
    <dgm:pt modelId="{AFE86306-D91A-244B-A304-FDE6CD911B63}" type="parTrans" cxnId="{D57F5312-CAC6-3248-B3D0-8777F8EA2269}">
      <dgm:prSet/>
      <dgm:spPr/>
      <dgm:t>
        <a:bodyPr/>
        <a:lstStyle/>
        <a:p>
          <a:endParaRPr lang="zh-CN" altLang="en-US"/>
        </a:p>
      </dgm:t>
    </dgm:pt>
    <dgm:pt modelId="{B24127F5-1C69-7F47-B238-B4ED94C4A813}" type="sibTrans" cxnId="{D57F5312-CAC6-3248-B3D0-8777F8EA2269}">
      <dgm:prSet/>
      <dgm:spPr/>
      <dgm:t>
        <a:bodyPr/>
        <a:lstStyle/>
        <a:p>
          <a:endParaRPr lang="zh-CN" altLang="en-US"/>
        </a:p>
      </dgm:t>
    </dgm:pt>
    <dgm:pt modelId="{C0AA075D-ED30-1D45-B11C-EB68B5B7681E}">
      <dgm:prSet phldrT="[文本]"/>
      <dgm:spPr/>
      <dgm:t>
        <a:bodyPr/>
        <a:lstStyle/>
        <a:p>
          <a:r>
            <a:rPr lang="zh-CN" altLang="en-US" dirty="0" smtClean="0"/>
            <a:t>首页启动</a:t>
          </a:r>
          <a:endParaRPr lang="zh-CN" altLang="en-US" dirty="0"/>
        </a:p>
      </dgm:t>
    </dgm:pt>
    <dgm:pt modelId="{0A2D2CB3-CBC3-8747-9928-3D46BAE90AD0}" type="parTrans" cxnId="{94B5122F-7192-9745-B070-CC7C4581E232}">
      <dgm:prSet/>
      <dgm:spPr/>
      <dgm:t>
        <a:bodyPr/>
        <a:lstStyle/>
        <a:p>
          <a:endParaRPr lang="zh-CN" altLang="en-US"/>
        </a:p>
      </dgm:t>
    </dgm:pt>
    <dgm:pt modelId="{174DCD73-7453-BC42-870B-6EED9E470264}" type="sibTrans" cxnId="{94B5122F-7192-9745-B070-CC7C4581E232}">
      <dgm:prSet/>
      <dgm:spPr/>
      <dgm:t>
        <a:bodyPr/>
        <a:lstStyle/>
        <a:p>
          <a:endParaRPr lang="zh-CN" altLang="en-US"/>
        </a:p>
      </dgm:t>
    </dgm:pt>
    <dgm:pt modelId="{64F87041-5831-DA45-9B76-222D16958118}" type="pres">
      <dgm:prSet presAssocID="{9A65B4D0-34BD-C542-B483-96CF7A58BCFF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A4CD4ECF-4960-B54D-B0B6-B1A04F79D0F6}" type="pres">
      <dgm:prSet presAssocID="{C3A93507-270E-A14D-AD5D-B4D05489BA81}" presName="centerShape" presStyleLbl="node0" presStyleIdx="0" presStyleCnt="1"/>
      <dgm:spPr/>
      <dgm:t>
        <a:bodyPr/>
        <a:lstStyle/>
        <a:p>
          <a:endParaRPr lang="zh-CN" altLang="en-US"/>
        </a:p>
      </dgm:t>
    </dgm:pt>
    <dgm:pt modelId="{DD78F089-2763-8A4C-B98E-146D7B2B418E}" type="pres">
      <dgm:prSet presAssocID="{F02940DE-4849-F440-BC75-A5076BB1FEB9}" presName="Name9" presStyleLbl="parChTrans1D2" presStyleIdx="0" presStyleCnt="6"/>
      <dgm:spPr/>
      <dgm:t>
        <a:bodyPr/>
        <a:lstStyle/>
        <a:p>
          <a:endParaRPr lang="zh-CN" altLang="en-US"/>
        </a:p>
      </dgm:t>
    </dgm:pt>
    <dgm:pt modelId="{E9B53DB7-25E1-A846-A839-CB05883C01AF}" type="pres">
      <dgm:prSet presAssocID="{F02940DE-4849-F440-BC75-A5076BB1FEB9}" presName="connTx" presStyleLbl="parChTrans1D2" presStyleIdx="0" presStyleCnt="6"/>
      <dgm:spPr/>
      <dgm:t>
        <a:bodyPr/>
        <a:lstStyle/>
        <a:p>
          <a:endParaRPr lang="zh-CN" altLang="en-US"/>
        </a:p>
      </dgm:t>
    </dgm:pt>
    <dgm:pt modelId="{2BDCE5F3-EF69-F048-8B2A-A5F49D519202}" type="pres">
      <dgm:prSet presAssocID="{DFBD8C3B-DF22-1949-80D1-68B666CAB196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0477500-C2B0-624A-8606-379861AA95C6}" type="pres">
      <dgm:prSet presAssocID="{AE359E8E-1E28-5C49-B911-773F5168AA7B}" presName="Name9" presStyleLbl="parChTrans1D2" presStyleIdx="1" presStyleCnt="6"/>
      <dgm:spPr/>
      <dgm:t>
        <a:bodyPr/>
        <a:lstStyle/>
        <a:p>
          <a:endParaRPr lang="zh-CN" altLang="en-US"/>
        </a:p>
      </dgm:t>
    </dgm:pt>
    <dgm:pt modelId="{84B1CC7C-74DA-D340-BFC6-6D2F79255283}" type="pres">
      <dgm:prSet presAssocID="{AE359E8E-1E28-5C49-B911-773F5168AA7B}" presName="connTx" presStyleLbl="parChTrans1D2" presStyleIdx="1" presStyleCnt="6"/>
      <dgm:spPr/>
      <dgm:t>
        <a:bodyPr/>
        <a:lstStyle/>
        <a:p>
          <a:endParaRPr lang="zh-CN" altLang="en-US"/>
        </a:p>
      </dgm:t>
    </dgm:pt>
    <dgm:pt modelId="{DD49FA31-FFB9-2243-8F05-EDE34A537C0C}" type="pres">
      <dgm:prSet presAssocID="{BDFADD9B-68AF-CC48-A84C-0AAF0B609B65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F2B4922-AFEB-A849-93EF-CAFDDB850E68}" type="pres">
      <dgm:prSet presAssocID="{F1EAA8F4-F82F-614A-855E-4BBCA4270F24}" presName="Name9" presStyleLbl="parChTrans1D2" presStyleIdx="2" presStyleCnt="6"/>
      <dgm:spPr/>
      <dgm:t>
        <a:bodyPr/>
        <a:lstStyle/>
        <a:p>
          <a:endParaRPr lang="zh-CN" altLang="en-US"/>
        </a:p>
      </dgm:t>
    </dgm:pt>
    <dgm:pt modelId="{C05B664E-CE8C-3A46-ACF7-D1F6968CB028}" type="pres">
      <dgm:prSet presAssocID="{F1EAA8F4-F82F-614A-855E-4BBCA4270F24}" presName="connTx" presStyleLbl="parChTrans1D2" presStyleIdx="2" presStyleCnt="6"/>
      <dgm:spPr/>
      <dgm:t>
        <a:bodyPr/>
        <a:lstStyle/>
        <a:p>
          <a:endParaRPr lang="zh-CN" altLang="en-US"/>
        </a:p>
      </dgm:t>
    </dgm:pt>
    <dgm:pt modelId="{48BFBF5E-2D56-DA4C-940A-946F4EF15202}" type="pres">
      <dgm:prSet presAssocID="{FD949E34-C86A-9040-8835-4808ACC1D229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3BB1B9D-E277-A54A-AC06-CFBD663BDFD4}" type="pres">
      <dgm:prSet presAssocID="{B413A247-650E-6B4A-B627-44B398D8754E}" presName="Name9" presStyleLbl="parChTrans1D2" presStyleIdx="3" presStyleCnt="6"/>
      <dgm:spPr/>
      <dgm:t>
        <a:bodyPr/>
        <a:lstStyle/>
        <a:p>
          <a:endParaRPr lang="zh-CN" altLang="en-US"/>
        </a:p>
      </dgm:t>
    </dgm:pt>
    <dgm:pt modelId="{786FCB28-62B0-3F40-A531-66A742B895F5}" type="pres">
      <dgm:prSet presAssocID="{B413A247-650E-6B4A-B627-44B398D8754E}" presName="connTx" presStyleLbl="parChTrans1D2" presStyleIdx="3" presStyleCnt="6"/>
      <dgm:spPr/>
      <dgm:t>
        <a:bodyPr/>
        <a:lstStyle/>
        <a:p>
          <a:endParaRPr lang="zh-CN" altLang="en-US"/>
        </a:p>
      </dgm:t>
    </dgm:pt>
    <dgm:pt modelId="{EE5E4284-6128-714A-9E1E-CD2B0479A2A2}" type="pres">
      <dgm:prSet presAssocID="{9056708C-F2AC-2545-B59C-D9B6886D0ED4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A7C26D5-8D7B-EE46-9212-20C7823883C4}" type="pres">
      <dgm:prSet presAssocID="{AFE86306-D91A-244B-A304-FDE6CD911B63}" presName="Name9" presStyleLbl="parChTrans1D2" presStyleIdx="4" presStyleCnt="6"/>
      <dgm:spPr/>
      <dgm:t>
        <a:bodyPr/>
        <a:lstStyle/>
        <a:p>
          <a:endParaRPr lang="zh-CN" altLang="en-US"/>
        </a:p>
      </dgm:t>
    </dgm:pt>
    <dgm:pt modelId="{F3FA11BC-228F-004D-B267-88B4F77466DC}" type="pres">
      <dgm:prSet presAssocID="{AFE86306-D91A-244B-A304-FDE6CD911B63}" presName="connTx" presStyleLbl="parChTrans1D2" presStyleIdx="4" presStyleCnt="6"/>
      <dgm:spPr/>
      <dgm:t>
        <a:bodyPr/>
        <a:lstStyle/>
        <a:p>
          <a:endParaRPr lang="zh-CN" altLang="en-US"/>
        </a:p>
      </dgm:t>
    </dgm:pt>
    <dgm:pt modelId="{0C786AC4-08D7-8F41-8FEA-61048CE52A5F}" type="pres">
      <dgm:prSet presAssocID="{1D3CF877-19DC-8F47-ACB9-283CCC96238C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7D573B1-E5A1-4F46-8739-44F6C33B54D4}" type="pres">
      <dgm:prSet presAssocID="{0A2D2CB3-CBC3-8747-9928-3D46BAE90AD0}" presName="Name9" presStyleLbl="parChTrans1D2" presStyleIdx="5" presStyleCnt="6"/>
      <dgm:spPr/>
      <dgm:t>
        <a:bodyPr/>
        <a:lstStyle/>
        <a:p>
          <a:endParaRPr lang="zh-CN" altLang="en-US"/>
        </a:p>
      </dgm:t>
    </dgm:pt>
    <dgm:pt modelId="{7096B09E-96FE-8E47-B8ED-AF71DF63FCC2}" type="pres">
      <dgm:prSet presAssocID="{0A2D2CB3-CBC3-8747-9928-3D46BAE90AD0}" presName="connTx" presStyleLbl="parChTrans1D2" presStyleIdx="5" presStyleCnt="6"/>
      <dgm:spPr/>
      <dgm:t>
        <a:bodyPr/>
        <a:lstStyle/>
        <a:p>
          <a:endParaRPr lang="zh-CN" altLang="en-US"/>
        </a:p>
      </dgm:t>
    </dgm:pt>
    <dgm:pt modelId="{C2A8806A-9A51-F340-9D16-86AFB1D6B579}" type="pres">
      <dgm:prSet presAssocID="{C0AA075D-ED30-1D45-B11C-EB68B5B7681E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D26E3A41-B450-D048-8DCD-7AF981B42603}" srcId="{C3A93507-270E-A14D-AD5D-B4D05489BA81}" destId="{BDFADD9B-68AF-CC48-A84C-0AAF0B609B65}" srcOrd="1" destOrd="0" parTransId="{AE359E8E-1E28-5C49-B911-773F5168AA7B}" sibTransId="{ED0755DB-4FAA-F144-B7F7-EB03BF5F2301}"/>
    <dgm:cxn modelId="{B2678029-222D-A84D-85C5-E4DBBFCA39EA}" type="presOf" srcId="{9A65B4D0-34BD-C542-B483-96CF7A58BCFF}" destId="{64F87041-5831-DA45-9B76-222D16958118}" srcOrd="0" destOrd="0" presId="urn:microsoft.com/office/officeart/2005/8/layout/radial1"/>
    <dgm:cxn modelId="{80B09B04-619C-B94F-8A51-C06419FC4203}" srcId="{C3A93507-270E-A14D-AD5D-B4D05489BA81}" destId="{DFBD8C3B-DF22-1949-80D1-68B666CAB196}" srcOrd="0" destOrd="0" parTransId="{F02940DE-4849-F440-BC75-A5076BB1FEB9}" sibTransId="{3C84487D-0AC6-2348-8EF7-25005DF4495A}"/>
    <dgm:cxn modelId="{4231F420-854C-9F4F-8BA4-40B7A9B46EB4}" type="presOf" srcId="{FD949E34-C86A-9040-8835-4808ACC1D229}" destId="{48BFBF5E-2D56-DA4C-940A-946F4EF15202}" srcOrd="0" destOrd="0" presId="urn:microsoft.com/office/officeart/2005/8/layout/radial1"/>
    <dgm:cxn modelId="{0A1B952F-4840-2A49-B833-821FA2858635}" srcId="{C3A93507-270E-A14D-AD5D-B4D05489BA81}" destId="{9056708C-F2AC-2545-B59C-D9B6886D0ED4}" srcOrd="3" destOrd="0" parTransId="{B413A247-650E-6B4A-B627-44B398D8754E}" sibTransId="{94C87A35-E098-8A45-9F97-DBA28734D6A1}"/>
    <dgm:cxn modelId="{1C9099E9-0FAA-1340-9F36-901165CF41D3}" type="presOf" srcId="{C0AA075D-ED30-1D45-B11C-EB68B5B7681E}" destId="{C2A8806A-9A51-F340-9D16-86AFB1D6B579}" srcOrd="0" destOrd="0" presId="urn:microsoft.com/office/officeart/2005/8/layout/radial1"/>
    <dgm:cxn modelId="{550BDCD8-456C-9A40-965C-6CF68425A8C7}" type="presOf" srcId="{C3A93507-270E-A14D-AD5D-B4D05489BA81}" destId="{A4CD4ECF-4960-B54D-B0B6-B1A04F79D0F6}" srcOrd="0" destOrd="0" presId="urn:microsoft.com/office/officeart/2005/8/layout/radial1"/>
    <dgm:cxn modelId="{B6851993-31E1-F84F-BEC3-21AE0277CB2A}" type="presOf" srcId="{9056708C-F2AC-2545-B59C-D9B6886D0ED4}" destId="{EE5E4284-6128-714A-9E1E-CD2B0479A2A2}" srcOrd="0" destOrd="0" presId="urn:microsoft.com/office/officeart/2005/8/layout/radial1"/>
    <dgm:cxn modelId="{E00CF918-724C-C94D-878F-8EF78EEA3B67}" type="presOf" srcId="{AE359E8E-1E28-5C49-B911-773F5168AA7B}" destId="{D0477500-C2B0-624A-8606-379861AA95C6}" srcOrd="0" destOrd="0" presId="urn:microsoft.com/office/officeart/2005/8/layout/radial1"/>
    <dgm:cxn modelId="{ABE3AE3F-9C2D-354A-BF1E-D6F938A6EDC1}" type="presOf" srcId="{AFE86306-D91A-244B-A304-FDE6CD911B63}" destId="{F3FA11BC-228F-004D-B267-88B4F77466DC}" srcOrd="1" destOrd="0" presId="urn:microsoft.com/office/officeart/2005/8/layout/radial1"/>
    <dgm:cxn modelId="{0F5C0A31-53D9-6B47-8810-684442186A63}" type="presOf" srcId="{B413A247-650E-6B4A-B627-44B398D8754E}" destId="{786FCB28-62B0-3F40-A531-66A742B895F5}" srcOrd="1" destOrd="0" presId="urn:microsoft.com/office/officeart/2005/8/layout/radial1"/>
    <dgm:cxn modelId="{1B9D1FE0-A765-F848-85B3-21A417CD1945}" srcId="{9A65B4D0-34BD-C542-B483-96CF7A58BCFF}" destId="{C3A93507-270E-A14D-AD5D-B4D05489BA81}" srcOrd="0" destOrd="0" parTransId="{5F7AA0CF-C978-EB4C-A3DF-D3B86191BC17}" sibTransId="{20A00F9C-8C79-7543-8173-CB83B4D1E176}"/>
    <dgm:cxn modelId="{07747266-9083-6A42-9ADB-E14495C665B7}" type="presOf" srcId="{F02940DE-4849-F440-BC75-A5076BB1FEB9}" destId="{DD78F089-2763-8A4C-B98E-146D7B2B418E}" srcOrd="0" destOrd="0" presId="urn:microsoft.com/office/officeart/2005/8/layout/radial1"/>
    <dgm:cxn modelId="{D57F5312-CAC6-3248-B3D0-8777F8EA2269}" srcId="{C3A93507-270E-A14D-AD5D-B4D05489BA81}" destId="{1D3CF877-19DC-8F47-ACB9-283CCC96238C}" srcOrd="4" destOrd="0" parTransId="{AFE86306-D91A-244B-A304-FDE6CD911B63}" sibTransId="{B24127F5-1C69-7F47-B238-B4ED94C4A813}"/>
    <dgm:cxn modelId="{1F259031-DA13-1F40-A0F7-A03BDE97CE95}" type="presOf" srcId="{F02940DE-4849-F440-BC75-A5076BB1FEB9}" destId="{E9B53DB7-25E1-A846-A839-CB05883C01AF}" srcOrd="1" destOrd="0" presId="urn:microsoft.com/office/officeart/2005/8/layout/radial1"/>
    <dgm:cxn modelId="{8AF134AF-B482-F244-A797-8ECEDB39F04F}" type="presOf" srcId="{BDFADD9B-68AF-CC48-A84C-0AAF0B609B65}" destId="{DD49FA31-FFB9-2243-8F05-EDE34A537C0C}" srcOrd="0" destOrd="0" presId="urn:microsoft.com/office/officeart/2005/8/layout/radial1"/>
    <dgm:cxn modelId="{4F346218-61FD-6842-B84D-D670F20CE531}" type="presOf" srcId="{1D3CF877-19DC-8F47-ACB9-283CCC96238C}" destId="{0C786AC4-08D7-8F41-8FEA-61048CE52A5F}" srcOrd="0" destOrd="0" presId="urn:microsoft.com/office/officeart/2005/8/layout/radial1"/>
    <dgm:cxn modelId="{914ACE35-A10D-A049-B583-D8FAB95644C2}" type="presOf" srcId="{F1EAA8F4-F82F-614A-855E-4BBCA4270F24}" destId="{C05B664E-CE8C-3A46-ACF7-D1F6968CB028}" srcOrd="1" destOrd="0" presId="urn:microsoft.com/office/officeart/2005/8/layout/radial1"/>
    <dgm:cxn modelId="{AF41F2F0-9BB4-8E4E-BDF3-011AB7809EDD}" type="presOf" srcId="{F1EAA8F4-F82F-614A-855E-4BBCA4270F24}" destId="{9F2B4922-AFEB-A849-93EF-CAFDDB850E68}" srcOrd="0" destOrd="0" presId="urn:microsoft.com/office/officeart/2005/8/layout/radial1"/>
    <dgm:cxn modelId="{94B5122F-7192-9745-B070-CC7C4581E232}" srcId="{C3A93507-270E-A14D-AD5D-B4D05489BA81}" destId="{C0AA075D-ED30-1D45-B11C-EB68B5B7681E}" srcOrd="5" destOrd="0" parTransId="{0A2D2CB3-CBC3-8747-9928-3D46BAE90AD0}" sibTransId="{174DCD73-7453-BC42-870B-6EED9E470264}"/>
    <dgm:cxn modelId="{7C8CA792-F471-BD4D-84D2-1F3796915F6F}" type="presOf" srcId="{0A2D2CB3-CBC3-8747-9928-3D46BAE90AD0}" destId="{7096B09E-96FE-8E47-B8ED-AF71DF63FCC2}" srcOrd="1" destOrd="0" presId="urn:microsoft.com/office/officeart/2005/8/layout/radial1"/>
    <dgm:cxn modelId="{23923115-7113-7441-973E-BED9FEC3009B}" type="presOf" srcId="{DFBD8C3B-DF22-1949-80D1-68B666CAB196}" destId="{2BDCE5F3-EF69-F048-8B2A-A5F49D519202}" srcOrd="0" destOrd="0" presId="urn:microsoft.com/office/officeart/2005/8/layout/radial1"/>
    <dgm:cxn modelId="{FCF75A5F-3106-0A48-A225-656968752E31}" type="presOf" srcId="{AFE86306-D91A-244B-A304-FDE6CD911B63}" destId="{AA7C26D5-8D7B-EE46-9212-20C7823883C4}" srcOrd="0" destOrd="0" presId="urn:microsoft.com/office/officeart/2005/8/layout/radial1"/>
    <dgm:cxn modelId="{8BBA2981-7C9B-7244-AFF2-43437263E5B8}" srcId="{C3A93507-270E-A14D-AD5D-B4D05489BA81}" destId="{FD949E34-C86A-9040-8835-4808ACC1D229}" srcOrd="2" destOrd="0" parTransId="{F1EAA8F4-F82F-614A-855E-4BBCA4270F24}" sibTransId="{2D11D177-8950-0541-8359-666A75923ECD}"/>
    <dgm:cxn modelId="{D78B553C-2439-6445-A641-BE0EAD356405}" type="presOf" srcId="{0A2D2CB3-CBC3-8747-9928-3D46BAE90AD0}" destId="{D7D573B1-E5A1-4F46-8739-44F6C33B54D4}" srcOrd="0" destOrd="0" presId="urn:microsoft.com/office/officeart/2005/8/layout/radial1"/>
    <dgm:cxn modelId="{641E9AC6-25E3-1C43-8DFB-E5E5A11341D3}" type="presOf" srcId="{B413A247-650E-6B4A-B627-44B398D8754E}" destId="{63BB1B9D-E277-A54A-AC06-CFBD663BDFD4}" srcOrd="0" destOrd="0" presId="urn:microsoft.com/office/officeart/2005/8/layout/radial1"/>
    <dgm:cxn modelId="{0D48CBAB-D4EC-244F-9A08-01D674D896E1}" type="presOf" srcId="{AE359E8E-1E28-5C49-B911-773F5168AA7B}" destId="{84B1CC7C-74DA-D340-BFC6-6D2F79255283}" srcOrd="1" destOrd="0" presId="urn:microsoft.com/office/officeart/2005/8/layout/radial1"/>
    <dgm:cxn modelId="{34D4419D-1D1A-784F-BA5A-256DCECAA59B}" type="presParOf" srcId="{64F87041-5831-DA45-9B76-222D16958118}" destId="{A4CD4ECF-4960-B54D-B0B6-B1A04F79D0F6}" srcOrd="0" destOrd="0" presId="urn:microsoft.com/office/officeart/2005/8/layout/radial1"/>
    <dgm:cxn modelId="{18F76B11-BE21-B84C-B225-786D642E822B}" type="presParOf" srcId="{64F87041-5831-DA45-9B76-222D16958118}" destId="{DD78F089-2763-8A4C-B98E-146D7B2B418E}" srcOrd="1" destOrd="0" presId="urn:microsoft.com/office/officeart/2005/8/layout/radial1"/>
    <dgm:cxn modelId="{12C5E4E0-4C0A-BD41-8467-2186BD5AF666}" type="presParOf" srcId="{DD78F089-2763-8A4C-B98E-146D7B2B418E}" destId="{E9B53DB7-25E1-A846-A839-CB05883C01AF}" srcOrd="0" destOrd="0" presId="urn:microsoft.com/office/officeart/2005/8/layout/radial1"/>
    <dgm:cxn modelId="{EBFBD362-F642-1744-9F12-3693358D940C}" type="presParOf" srcId="{64F87041-5831-DA45-9B76-222D16958118}" destId="{2BDCE5F3-EF69-F048-8B2A-A5F49D519202}" srcOrd="2" destOrd="0" presId="urn:microsoft.com/office/officeart/2005/8/layout/radial1"/>
    <dgm:cxn modelId="{D0E11717-CB61-2A4E-9787-C829CF0EC9D5}" type="presParOf" srcId="{64F87041-5831-DA45-9B76-222D16958118}" destId="{D0477500-C2B0-624A-8606-379861AA95C6}" srcOrd="3" destOrd="0" presId="urn:microsoft.com/office/officeart/2005/8/layout/radial1"/>
    <dgm:cxn modelId="{19661B4D-B0A8-544B-9B5A-93C48CB9BE57}" type="presParOf" srcId="{D0477500-C2B0-624A-8606-379861AA95C6}" destId="{84B1CC7C-74DA-D340-BFC6-6D2F79255283}" srcOrd="0" destOrd="0" presId="urn:microsoft.com/office/officeart/2005/8/layout/radial1"/>
    <dgm:cxn modelId="{6184F42D-76F0-A248-85EF-3393C218C13C}" type="presParOf" srcId="{64F87041-5831-DA45-9B76-222D16958118}" destId="{DD49FA31-FFB9-2243-8F05-EDE34A537C0C}" srcOrd="4" destOrd="0" presId="urn:microsoft.com/office/officeart/2005/8/layout/radial1"/>
    <dgm:cxn modelId="{5896AE1A-ADF2-2441-B708-F9452D0BF404}" type="presParOf" srcId="{64F87041-5831-DA45-9B76-222D16958118}" destId="{9F2B4922-AFEB-A849-93EF-CAFDDB850E68}" srcOrd="5" destOrd="0" presId="urn:microsoft.com/office/officeart/2005/8/layout/radial1"/>
    <dgm:cxn modelId="{323D75ED-29EF-7E45-A2EA-8C539AE2D81D}" type="presParOf" srcId="{9F2B4922-AFEB-A849-93EF-CAFDDB850E68}" destId="{C05B664E-CE8C-3A46-ACF7-D1F6968CB028}" srcOrd="0" destOrd="0" presId="urn:microsoft.com/office/officeart/2005/8/layout/radial1"/>
    <dgm:cxn modelId="{4CE26F36-5A4E-B64A-8E16-3A5757DC8C9D}" type="presParOf" srcId="{64F87041-5831-DA45-9B76-222D16958118}" destId="{48BFBF5E-2D56-DA4C-940A-946F4EF15202}" srcOrd="6" destOrd="0" presId="urn:microsoft.com/office/officeart/2005/8/layout/radial1"/>
    <dgm:cxn modelId="{5FEC7598-D7FC-BA48-AC06-BAB74C355C06}" type="presParOf" srcId="{64F87041-5831-DA45-9B76-222D16958118}" destId="{63BB1B9D-E277-A54A-AC06-CFBD663BDFD4}" srcOrd="7" destOrd="0" presId="urn:microsoft.com/office/officeart/2005/8/layout/radial1"/>
    <dgm:cxn modelId="{89D7DE2E-C6F8-6C40-9AAA-953571F2FC4F}" type="presParOf" srcId="{63BB1B9D-E277-A54A-AC06-CFBD663BDFD4}" destId="{786FCB28-62B0-3F40-A531-66A742B895F5}" srcOrd="0" destOrd="0" presId="urn:microsoft.com/office/officeart/2005/8/layout/radial1"/>
    <dgm:cxn modelId="{7631519B-7B64-0A46-9D70-809937F98C81}" type="presParOf" srcId="{64F87041-5831-DA45-9B76-222D16958118}" destId="{EE5E4284-6128-714A-9E1E-CD2B0479A2A2}" srcOrd="8" destOrd="0" presId="urn:microsoft.com/office/officeart/2005/8/layout/radial1"/>
    <dgm:cxn modelId="{1243D96F-A2F7-5741-9932-C9B3EE6406BC}" type="presParOf" srcId="{64F87041-5831-DA45-9B76-222D16958118}" destId="{AA7C26D5-8D7B-EE46-9212-20C7823883C4}" srcOrd="9" destOrd="0" presId="urn:microsoft.com/office/officeart/2005/8/layout/radial1"/>
    <dgm:cxn modelId="{1FC3D317-EDD7-C341-81D4-90EC4F32571E}" type="presParOf" srcId="{AA7C26D5-8D7B-EE46-9212-20C7823883C4}" destId="{F3FA11BC-228F-004D-B267-88B4F77466DC}" srcOrd="0" destOrd="0" presId="urn:microsoft.com/office/officeart/2005/8/layout/radial1"/>
    <dgm:cxn modelId="{EAE4CA7D-16BD-CA4B-9B52-8B4D683FB469}" type="presParOf" srcId="{64F87041-5831-DA45-9B76-222D16958118}" destId="{0C786AC4-08D7-8F41-8FEA-61048CE52A5F}" srcOrd="10" destOrd="0" presId="urn:microsoft.com/office/officeart/2005/8/layout/radial1"/>
    <dgm:cxn modelId="{BA317D8A-91A2-B04B-A830-F5426CE8B975}" type="presParOf" srcId="{64F87041-5831-DA45-9B76-222D16958118}" destId="{D7D573B1-E5A1-4F46-8739-44F6C33B54D4}" srcOrd="11" destOrd="0" presId="urn:microsoft.com/office/officeart/2005/8/layout/radial1"/>
    <dgm:cxn modelId="{F1ECD5BC-31C7-AF49-BE8C-1102388D0930}" type="presParOf" srcId="{D7D573B1-E5A1-4F46-8739-44F6C33B54D4}" destId="{7096B09E-96FE-8E47-B8ED-AF71DF63FCC2}" srcOrd="0" destOrd="0" presId="urn:microsoft.com/office/officeart/2005/8/layout/radial1"/>
    <dgm:cxn modelId="{84AF0B41-963B-9244-92FC-6F379BA60CAE}" type="presParOf" srcId="{64F87041-5831-DA45-9B76-222D16958118}" destId="{C2A8806A-9A51-F340-9D16-86AFB1D6B579}" srcOrd="12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E61D95-A91B-FC4B-A7A2-44A14EE5D4C2}">
      <dsp:nvSpPr>
        <dsp:cNvPr id="0" name=""/>
        <dsp:cNvSpPr/>
      </dsp:nvSpPr>
      <dsp:spPr>
        <a:xfrm>
          <a:off x="2214" y="274836"/>
          <a:ext cx="1757163" cy="105429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9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2000"/>
                <a:satMod val="125000"/>
                <a:lumMod val="74000"/>
              </a:schemeClr>
            </a:gs>
          </a:gsLst>
          <a:lin ang="5400000" scaled="0"/>
        </a:gradFill>
        <a:ln>
          <a:noFill/>
        </a:ln>
        <a:effectLst>
          <a:outerShdw blurRad="40005" dist="22984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alanced" dir="tr"/>
        </a:scene3d>
        <a:sp3d prstMaterial="matte">
          <a:bevelT w="19050" h="381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登录</a:t>
          </a:r>
          <a:endParaRPr lang="zh-CN" altLang="en-US" sz="1800" kern="1200" dirty="0"/>
        </a:p>
      </dsp:txBody>
      <dsp:txXfrm>
        <a:off x="2214" y="274836"/>
        <a:ext cx="1757163" cy="1054298"/>
      </dsp:txXfrm>
    </dsp:sp>
    <dsp:sp modelId="{4D50F156-7584-FA4A-A14C-20EBAB318C4F}">
      <dsp:nvSpPr>
        <dsp:cNvPr id="0" name=""/>
        <dsp:cNvSpPr/>
      </dsp:nvSpPr>
      <dsp:spPr>
        <a:xfrm>
          <a:off x="1935095" y="274836"/>
          <a:ext cx="1757163" cy="105429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9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2000"/>
                <a:satMod val="125000"/>
                <a:lumMod val="74000"/>
              </a:schemeClr>
            </a:gs>
          </a:gsLst>
          <a:lin ang="5400000" scaled="0"/>
        </a:gradFill>
        <a:ln>
          <a:noFill/>
        </a:ln>
        <a:effectLst>
          <a:outerShdw blurRad="40005" dist="22984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alanced" dir="tr"/>
        </a:scene3d>
        <a:sp3d prstMaterial="matte">
          <a:bevelT w="19050" h="381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搜索</a:t>
          </a:r>
          <a:endParaRPr lang="zh-CN" altLang="en-US" sz="1800" kern="1200" dirty="0"/>
        </a:p>
      </dsp:txBody>
      <dsp:txXfrm>
        <a:off x="1935095" y="274836"/>
        <a:ext cx="1757163" cy="1054298"/>
      </dsp:txXfrm>
    </dsp:sp>
    <dsp:sp modelId="{E7E72FA3-BF5D-E442-B52B-DC76D4D595C7}">
      <dsp:nvSpPr>
        <dsp:cNvPr id="0" name=""/>
        <dsp:cNvSpPr/>
      </dsp:nvSpPr>
      <dsp:spPr>
        <a:xfrm>
          <a:off x="3867975" y="274836"/>
          <a:ext cx="1757163" cy="105429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9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2000"/>
                <a:satMod val="125000"/>
                <a:lumMod val="74000"/>
              </a:schemeClr>
            </a:gs>
          </a:gsLst>
          <a:lin ang="5400000" scaled="0"/>
        </a:gradFill>
        <a:ln>
          <a:noFill/>
        </a:ln>
        <a:effectLst>
          <a:outerShdw blurRad="40005" dist="22984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alanced" dir="tr"/>
        </a:scene3d>
        <a:sp3d prstMaterial="matte">
          <a:bevelT w="19050" h="381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嗨购</a:t>
          </a:r>
          <a:endParaRPr lang="zh-CN" altLang="en-US" sz="1800" kern="1200" dirty="0"/>
        </a:p>
      </dsp:txBody>
      <dsp:txXfrm>
        <a:off x="3867975" y="274836"/>
        <a:ext cx="1757163" cy="1054298"/>
      </dsp:txXfrm>
    </dsp:sp>
    <dsp:sp modelId="{8E91AE28-5DB2-E649-8D6E-EE3CD54AEE44}">
      <dsp:nvSpPr>
        <dsp:cNvPr id="0" name=""/>
        <dsp:cNvSpPr/>
      </dsp:nvSpPr>
      <dsp:spPr>
        <a:xfrm>
          <a:off x="5800856" y="274836"/>
          <a:ext cx="1757163" cy="105429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9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2000"/>
                <a:satMod val="125000"/>
                <a:lumMod val="74000"/>
              </a:schemeClr>
            </a:gs>
          </a:gsLst>
          <a:lin ang="5400000" scaled="0"/>
        </a:gradFill>
        <a:ln>
          <a:noFill/>
        </a:ln>
        <a:effectLst>
          <a:outerShdw blurRad="40005" dist="22984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alanced" dir="tr"/>
        </a:scene3d>
        <a:sp3d prstMaterial="matte">
          <a:bevelT w="19050" h="381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首页</a:t>
          </a:r>
          <a:endParaRPr lang="zh-CN" altLang="en-US" sz="1800" kern="1200" dirty="0"/>
        </a:p>
      </dsp:txBody>
      <dsp:txXfrm>
        <a:off x="5800856" y="274836"/>
        <a:ext cx="1757163" cy="1054298"/>
      </dsp:txXfrm>
    </dsp:sp>
    <dsp:sp modelId="{B7D71C0F-EC18-0E44-BC9D-D0D99725C65B}">
      <dsp:nvSpPr>
        <dsp:cNvPr id="0" name=""/>
        <dsp:cNvSpPr/>
      </dsp:nvSpPr>
      <dsp:spPr>
        <a:xfrm>
          <a:off x="2214" y="1504850"/>
          <a:ext cx="1757163" cy="105429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9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2000"/>
                <a:satMod val="125000"/>
                <a:lumMod val="74000"/>
              </a:schemeClr>
            </a:gs>
          </a:gsLst>
          <a:lin ang="5400000" scaled="0"/>
        </a:gradFill>
        <a:ln>
          <a:noFill/>
        </a:ln>
        <a:effectLst>
          <a:outerShdw blurRad="40005" dist="22984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alanced" dir="tr"/>
        </a:scene3d>
        <a:sp3d prstMaterial="matte">
          <a:bevelT w="19050" h="381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err="1" smtClean="0"/>
            <a:t>SNBaseHttp</a:t>
          </a:r>
          <a:endParaRPr lang="zh-CN" altLang="en-US" sz="1800" kern="1200" dirty="0"/>
        </a:p>
      </dsp:txBody>
      <dsp:txXfrm>
        <a:off x="2214" y="1504850"/>
        <a:ext cx="1757163" cy="1054298"/>
      </dsp:txXfrm>
    </dsp:sp>
    <dsp:sp modelId="{55E28EFC-E891-A045-817F-ACF3097418DA}">
      <dsp:nvSpPr>
        <dsp:cNvPr id="0" name=""/>
        <dsp:cNvSpPr/>
      </dsp:nvSpPr>
      <dsp:spPr>
        <a:xfrm>
          <a:off x="1935095" y="1504850"/>
          <a:ext cx="1757163" cy="105429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9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2000"/>
                <a:satMod val="125000"/>
                <a:lumMod val="74000"/>
              </a:schemeClr>
            </a:gs>
          </a:gsLst>
          <a:lin ang="5400000" scaled="0"/>
        </a:gradFill>
        <a:ln>
          <a:noFill/>
        </a:ln>
        <a:effectLst>
          <a:outerShdw blurRad="40005" dist="22984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alanced" dir="tr"/>
        </a:scene3d>
        <a:sp3d prstMaterial="matte">
          <a:bevelT w="19050" h="381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err="1" smtClean="0"/>
            <a:t>SNUIImageView</a:t>
          </a:r>
          <a:endParaRPr lang="zh-CN" altLang="en-US" sz="1800" kern="1200" dirty="0"/>
        </a:p>
      </dsp:txBody>
      <dsp:txXfrm>
        <a:off x="1935095" y="1504850"/>
        <a:ext cx="1757163" cy="1054298"/>
      </dsp:txXfrm>
    </dsp:sp>
    <dsp:sp modelId="{7016C844-5C5D-3841-A522-136452F291F1}">
      <dsp:nvSpPr>
        <dsp:cNvPr id="0" name=""/>
        <dsp:cNvSpPr/>
      </dsp:nvSpPr>
      <dsp:spPr>
        <a:xfrm>
          <a:off x="3867975" y="1504850"/>
          <a:ext cx="1757163" cy="105429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9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2000"/>
                <a:satMod val="125000"/>
                <a:lumMod val="74000"/>
              </a:schemeClr>
            </a:gs>
          </a:gsLst>
          <a:lin ang="5400000" scaled="0"/>
        </a:gradFill>
        <a:ln>
          <a:noFill/>
        </a:ln>
        <a:effectLst>
          <a:outerShdw blurRad="40005" dist="22984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alanced" dir="tr"/>
        </a:scene3d>
        <a:sp3d prstMaterial="matte">
          <a:bevelT w="19050" h="381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/>
            <a:t>SNDAO</a:t>
          </a:r>
          <a:endParaRPr lang="zh-CN" altLang="en-US" sz="1800" kern="1200" dirty="0"/>
        </a:p>
      </dsp:txBody>
      <dsp:txXfrm>
        <a:off x="3867975" y="1504850"/>
        <a:ext cx="1757163" cy="1054298"/>
      </dsp:txXfrm>
    </dsp:sp>
    <dsp:sp modelId="{56097972-6942-0245-A5D0-6CEFD0913B83}">
      <dsp:nvSpPr>
        <dsp:cNvPr id="0" name=""/>
        <dsp:cNvSpPr/>
      </dsp:nvSpPr>
      <dsp:spPr>
        <a:xfrm>
          <a:off x="5800856" y="1504850"/>
          <a:ext cx="1757163" cy="105429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9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2000"/>
                <a:satMod val="125000"/>
                <a:lumMod val="74000"/>
              </a:schemeClr>
            </a:gs>
          </a:gsLst>
          <a:lin ang="5400000" scaled="0"/>
        </a:gradFill>
        <a:ln>
          <a:noFill/>
        </a:ln>
        <a:effectLst>
          <a:outerShdw blurRad="40005" dist="22984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alanced" dir="tr"/>
        </a:scene3d>
        <a:sp3d prstMaterial="matte">
          <a:bevelT w="19050" h="381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err="1" smtClean="0"/>
            <a:t>CommonVC</a:t>
          </a:r>
          <a:endParaRPr lang="zh-CN" altLang="en-US" sz="1800" kern="1200" dirty="0"/>
        </a:p>
      </dsp:txBody>
      <dsp:txXfrm>
        <a:off x="5800856" y="1504850"/>
        <a:ext cx="1757163" cy="1054298"/>
      </dsp:txXfrm>
    </dsp:sp>
    <dsp:sp modelId="{B58F51C6-F662-014F-A13C-F422EC43CBD8}">
      <dsp:nvSpPr>
        <dsp:cNvPr id="0" name=""/>
        <dsp:cNvSpPr/>
      </dsp:nvSpPr>
      <dsp:spPr>
        <a:xfrm>
          <a:off x="2214" y="2734865"/>
          <a:ext cx="1757163" cy="105429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9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2000"/>
                <a:satMod val="125000"/>
                <a:lumMod val="74000"/>
              </a:schemeClr>
            </a:gs>
          </a:gsLst>
          <a:lin ang="5400000" scaled="0"/>
        </a:gradFill>
        <a:ln>
          <a:noFill/>
        </a:ln>
        <a:effectLst>
          <a:outerShdw blurRad="40005" dist="22984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alanced" dir="tr"/>
        </a:scene3d>
        <a:sp3d prstMaterial="matte">
          <a:bevelT w="19050" h="381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/>
            <a:t>AFN</a:t>
          </a:r>
          <a:endParaRPr lang="zh-CN" altLang="en-US" sz="1800" kern="1200" dirty="0"/>
        </a:p>
      </dsp:txBody>
      <dsp:txXfrm>
        <a:off x="2214" y="2734865"/>
        <a:ext cx="1757163" cy="1054298"/>
      </dsp:txXfrm>
    </dsp:sp>
    <dsp:sp modelId="{2FAA532D-CD02-DC44-B61E-8BFF47FB29F5}">
      <dsp:nvSpPr>
        <dsp:cNvPr id="0" name=""/>
        <dsp:cNvSpPr/>
      </dsp:nvSpPr>
      <dsp:spPr>
        <a:xfrm>
          <a:off x="1935095" y="2734865"/>
          <a:ext cx="1757163" cy="105429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9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2000"/>
                <a:satMod val="125000"/>
                <a:lumMod val="74000"/>
              </a:schemeClr>
            </a:gs>
          </a:gsLst>
          <a:lin ang="5400000" scaled="0"/>
        </a:gradFill>
        <a:ln>
          <a:noFill/>
        </a:ln>
        <a:effectLst>
          <a:outerShdw blurRad="40005" dist="22984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alanced" dir="tr"/>
        </a:scene3d>
        <a:sp3d prstMaterial="matte">
          <a:bevelT w="19050" h="381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err="1" smtClean="0"/>
            <a:t>SDWeb</a:t>
          </a:r>
          <a:endParaRPr lang="zh-CN" altLang="en-US" sz="1800" kern="1200" dirty="0"/>
        </a:p>
      </dsp:txBody>
      <dsp:txXfrm>
        <a:off x="1935095" y="2734865"/>
        <a:ext cx="1757163" cy="1054298"/>
      </dsp:txXfrm>
    </dsp:sp>
    <dsp:sp modelId="{CB18BC42-0099-BD4D-8334-1DB7A0DC99A1}">
      <dsp:nvSpPr>
        <dsp:cNvPr id="0" name=""/>
        <dsp:cNvSpPr/>
      </dsp:nvSpPr>
      <dsp:spPr>
        <a:xfrm>
          <a:off x="3867975" y="2734865"/>
          <a:ext cx="1757163" cy="105429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9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2000"/>
                <a:satMod val="125000"/>
                <a:lumMod val="74000"/>
              </a:schemeClr>
            </a:gs>
          </a:gsLst>
          <a:lin ang="5400000" scaled="0"/>
        </a:gradFill>
        <a:ln>
          <a:noFill/>
        </a:ln>
        <a:effectLst>
          <a:outerShdw blurRad="40005" dist="22984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alanced" dir="tr"/>
        </a:scene3d>
        <a:sp3d prstMaterial="matte">
          <a:bevelT w="19050" h="381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/>
            <a:t>FMDB</a:t>
          </a:r>
          <a:endParaRPr lang="zh-CN" altLang="en-US" sz="1800" kern="1200" dirty="0"/>
        </a:p>
      </dsp:txBody>
      <dsp:txXfrm>
        <a:off x="3867975" y="2734865"/>
        <a:ext cx="1757163" cy="1054298"/>
      </dsp:txXfrm>
    </dsp:sp>
    <dsp:sp modelId="{7FC96F54-FF74-AB4B-89F3-D2748C836886}">
      <dsp:nvSpPr>
        <dsp:cNvPr id="0" name=""/>
        <dsp:cNvSpPr/>
      </dsp:nvSpPr>
      <dsp:spPr>
        <a:xfrm>
          <a:off x="5800856" y="2734865"/>
          <a:ext cx="1757163" cy="105429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9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2000"/>
                <a:satMod val="125000"/>
                <a:lumMod val="74000"/>
              </a:schemeClr>
            </a:gs>
          </a:gsLst>
          <a:lin ang="5400000" scaled="0"/>
        </a:gradFill>
        <a:ln>
          <a:noFill/>
        </a:ln>
        <a:effectLst>
          <a:outerShdw blurRad="40005" dist="22984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alanced" dir="tr"/>
        </a:scene3d>
        <a:sp3d prstMaterial="matte">
          <a:bevelT w="19050" h="381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/>
            <a:t>UI</a:t>
          </a:r>
          <a:endParaRPr lang="zh-CN" altLang="en-US" sz="1800" kern="1200" dirty="0"/>
        </a:p>
      </dsp:txBody>
      <dsp:txXfrm>
        <a:off x="5800856" y="2734865"/>
        <a:ext cx="1757163" cy="105429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BF7F5D-51F1-9B49-BDA8-92CEC21A0EFB}">
      <dsp:nvSpPr>
        <dsp:cNvPr id="0" name=""/>
        <dsp:cNvSpPr/>
      </dsp:nvSpPr>
      <dsp:spPr>
        <a:xfrm>
          <a:off x="4261421" y="2320191"/>
          <a:ext cx="3346251" cy="5308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1750"/>
              </a:lnTo>
              <a:lnTo>
                <a:pt x="3346251" y="361750"/>
              </a:lnTo>
              <a:lnTo>
                <a:pt x="3346251" y="530837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1C25B0-4496-354B-A657-6A5B9C33274A}">
      <dsp:nvSpPr>
        <dsp:cNvPr id="0" name=""/>
        <dsp:cNvSpPr/>
      </dsp:nvSpPr>
      <dsp:spPr>
        <a:xfrm>
          <a:off x="4261421" y="2320191"/>
          <a:ext cx="1115417" cy="5308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1750"/>
              </a:lnTo>
              <a:lnTo>
                <a:pt x="1115417" y="361750"/>
              </a:lnTo>
              <a:lnTo>
                <a:pt x="1115417" y="530837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D66543-31C5-B241-89FC-2491D99CA09D}">
      <dsp:nvSpPr>
        <dsp:cNvPr id="0" name=""/>
        <dsp:cNvSpPr/>
      </dsp:nvSpPr>
      <dsp:spPr>
        <a:xfrm>
          <a:off x="3146004" y="2320191"/>
          <a:ext cx="1115417" cy="530837"/>
        </a:xfrm>
        <a:custGeom>
          <a:avLst/>
          <a:gdLst/>
          <a:ahLst/>
          <a:cxnLst/>
          <a:rect l="0" t="0" r="0" b="0"/>
          <a:pathLst>
            <a:path>
              <a:moveTo>
                <a:pt x="1115417" y="0"/>
              </a:moveTo>
              <a:lnTo>
                <a:pt x="1115417" y="361750"/>
              </a:lnTo>
              <a:lnTo>
                <a:pt x="0" y="361750"/>
              </a:lnTo>
              <a:lnTo>
                <a:pt x="0" y="530837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E1AFC2-4959-B644-9026-96389E0AB492}">
      <dsp:nvSpPr>
        <dsp:cNvPr id="0" name=""/>
        <dsp:cNvSpPr/>
      </dsp:nvSpPr>
      <dsp:spPr>
        <a:xfrm>
          <a:off x="915170" y="2320191"/>
          <a:ext cx="3346251" cy="530837"/>
        </a:xfrm>
        <a:custGeom>
          <a:avLst/>
          <a:gdLst/>
          <a:ahLst/>
          <a:cxnLst/>
          <a:rect l="0" t="0" r="0" b="0"/>
          <a:pathLst>
            <a:path>
              <a:moveTo>
                <a:pt x="3346251" y="0"/>
              </a:moveTo>
              <a:lnTo>
                <a:pt x="3346251" y="361750"/>
              </a:lnTo>
              <a:lnTo>
                <a:pt x="0" y="361750"/>
              </a:lnTo>
              <a:lnTo>
                <a:pt x="0" y="530837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1872AB-D231-074D-A0D8-68E3508B3043}">
      <dsp:nvSpPr>
        <dsp:cNvPr id="0" name=""/>
        <dsp:cNvSpPr/>
      </dsp:nvSpPr>
      <dsp:spPr>
        <a:xfrm>
          <a:off x="3348807" y="1161171"/>
          <a:ext cx="1825228" cy="115901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9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2000"/>
                <a:satMod val="125000"/>
                <a:lumMod val="74000"/>
              </a:schemeClr>
            </a:gs>
          </a:gsLst>
          <a:lin ang="5400000" scaled="0"/>
        </a:gradFill>
        <a:ln>
          <a:noFill/>
        </a:ln>
        <a:effectLst>
          <a:outerShdw blurRad="40005" dist="22984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alanced" dir="tr"/>
        </a:scene3d>
        <a:sp3d prstMaterial="matte">
          <a:bevelT w="19050" h="381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B129FE6-07E1-A945-AAD1-710C8092C0D8}">
      <dsp:nvSpPr>
        <dsp:cNvPr id="0" name=""/>
        <dsp:cNvSpPr/>
      </dsp:nvSpPr>
      <dsp:spPr>
        <a:xfrm>
          <a:off x="3551611" y="1353834"/>
          <a:ext cx="1825228" cy="115901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登录</a:t>
          </a:r>
          <a:endParaRPr lang="zh-CN" altLang="en-US" sz="1600" kern="1200" dirty="0"/>
        </a:p>
      </dsp:txBody>
      <dsp:txXfrm>
        <a:off x="3585558" y="1387781"/>
        <a:ext cx="1757334" cy="1091125"/>
      </dsp:txXfrm>
    </dsp:sp>
    <dsp:sp modelId="{7BCA803D-39B2-DC4E-937F-7C511924B98F}">
      <dsp:nvSpPr>
        <dsp:cNvPr id="0" name=""/>
        <dsp:cNvSpPr/>
      </dsp:nvSpPr>
      <dsp:spPr>
        <a:xfrm>
          <a:off x="2556" y="2851028"/>
          <a:ext cx="1825228" cy="115901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9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2000"/>
                <a:satMod val="125000"/>
                <a:lumMod val="74000"/>
              </a:schemeClr>
            </a:gs>
          </a:gsLst>
          <a:lin ang="5400000" scaled="0"/>
        </a:gradFill>
        <a:ln>
          <a:noFill/>
        </a:ln>
        <a:effectLst>
          <a:outerShdw blurRad="40005" dist="22984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alanced" dir="tr"/>
        </a:scene3d>
        <a:sp3d prstMaterial="matte">
          <a:bevelT w="19050" h="381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7FF2573-1943-4D4C-82A8-424382A6CA66}">
      <dsp:nvSpPr>
        <dsp:cNvPr id="0" name=""/>
        <dsp:cNvSpPr/>
      </dsp:nvSpPr>
      <dsp:spPr>
        <a:xfrm>
          <a:off x="205359" y="3043691"/>
          <a:ext cx="1825228" cy="115901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err="1" smtClean="0"/>
            <a:t>LoginCommonVC</a:t>
          </a:r>
          <a:endParaRPr lang="zh-CN" altLang="en-US" sz="1600" kern="1200" dirty="0"/>
        </a:p>
      </dsp:txBody>
      <dsp:txXfrm>
        <a:off x="239306" y="3077638"/>
        <a:ext cx="1757334" cy="1091125"/>
      </dsp:txXfrm>
    </dsp:sp>
    <dsp:sp modelId="{230C2A57-60FA-5348-813C-05F536B6C884}">
      <dsp:nvSpPr>
        <dsp:cNvPr id="0" name=""/>
        <dsp:cNvSpPr/>
      </dsp:nvSpPr>
      <dsp:spPr>
        <a:xfrm>
          <a:off x="2233390" y="2851028"/>
          <a:ext cx="1825228" cy="115901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9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2000"/>
                <a:satMod val="125000"/>
                <a:lumMod val="74000"/>
              </a:schemeClr>
            </a:gs>
          </a:gsLst>
          <a:lin ang="5400000" scaled="0"/>
        </a:gradFill>
        <a:ln>
          <a:noFill/>
        </a:ln>
        <a:effectLst>
          <a:outerShdw blurRad="40005" dist="22984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alanced" dir="tr"/>
        </a:scene3d>
        <a:sp3d prstMaterial="matte">
          <a:bevelT w="19050" h="381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C17B8F0-B477-C34A-9BAF-53CB01A30239}">
      <dsp:nvSpPr>
        <dsp:cNvPr id="0" name=""/>
        <dsp:cNvSpPr/>
      </dsp:nvSpPr>
      <dsp:spPr>
        <a:xfrm>
          <a:off x="2436193" y="3043691"/>
          <a:ext cx="1825228" cy="115901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err="1" smtClean="0"/>
            <a:t>LoginHttpRequest</a:t>
          </a:r>
          <a:endParaRPr lang="zh-CN" altLang="en-US" sz="1600" kern="1200" dirty="0"/>
        </a:p>
      </dsp:txBody>
      <dsp:txXfrm>
        <a:off x="2470140" y="3077638"/>
        <a:ext cx="1757334" cy="1091125"/>
      </dsp:txXfrm>
    </dsp:sp>
    <dsp:sp modelId="{2BBBD13D-6C10-2340-A781-26A4B4D6C828}">
      <dsp:nvSpPr>
        <dsp:cNvPr id="0" name=""/>
        <dsp:cNvSpPr/>
      </dsp:nvSpPr>
      <dsp:spPr>
        <a:xfrm>
          <a:off x="4464225" y="2851028"/>
          <a:ext cx="1825228" cy="115901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9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2000"/>
                <a:satMod val="125000"/>
                <a:lumMod val="74000"/>
              </a:schemeClr>
            </a:gs>
          </a:gsLst>
          <a:lin ang="5400000" scaled="0"/>
        </a:gradFill>
        <a:ln>
          <a:noFill/>
        </a:ln>
        <a:effectLst>
          <a:outerShdw blurRad="40005" dist="22984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alanced" dir="tr"/>
        </a:scene3d>
        <a:sp3d prstMaterial="matte">
          <a:bevelT w="19050" h="381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71BCD5A-843C-804F-A9F4-CF7C6A9B04BD}">
      <dsp:nvSpPr>
        <dsp:cNvPr id="0" name=""/>
        <dsp:cNvSpPr/>
      </dsp:nvSpPr>
      <dsp:spPr>
        <a:xfrm>
          <a:off x="4667028" y="3043691"/>
          <a:ext cx="1825228" cy="115901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err="1" smtClean="0"/>
            <a:t>LoginDAO</a:t>
          </a:r>
          <a:endParaRPr lang="zh-CN" altLang="en-US" sz="1600" kern="1200" dirty="0"/>
        </a:p>
      </dsp:txBody>
      <dsp:txXfrm>
        <a:off x="4700975" y="3077638"/>
        <a:ext cx="1757334" cy="1091125"/>
      </dsp:txXfrm>
    </dsp:sp>
    <dsp:sp modelId="{5F87FF76-51FA-7046-896E-29248DEAD78C}">
      <dsp:nvSpPr>
        <dsp:cNvPr id="0" name=""/>
        <dsp:cNvSpPr/>
      </dsp:nvSpPr>
      <dsp:spPr>
        <a:xfrm>
          <a:off x="6695059" y="2851028"/>
          <a:ext cx="1825228" cy="115901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9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2000"/>
                <a:satMod val="125000"/>
                <a:lumMod val="74000"/>
              </a:schemeClr>
            </a:gs>
          </a:gsLst>
          <a:lin ang="5400000" scaled="0"/>
        </a:gradFill>
        <a:ln>
          <a:noFill/>
        </a:ln>
        <a:effectLst>
          <a:outerShdw blurRad="40005" dist="22984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alanced" dir="tr"/>
        </a:scene3d>
        <a:sp3d prstMaterial="matte">
          <a:bevelT w="19050" h="381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5E0036F-1306-F542-AC3B-A9A21A634762}">
      <dsp:nvSpPr>
        <dsp:cNvPr id="0" name=""/>
        <dsp:cNvSpPr/>
      </dsp:nvSpPr>
      <dsp:spPr>
        <a:xfrm>
          <a:off x="6897862" y="3043691"/>
          <a:ext cx="1825228" cy="115901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err="1" smtClean="0"/>
            <a:t>SNUIImage</a:t>
          </a:r>
          <a:endParaRPr lang="zh-CN" altLang="en-US" sz="1600" kern="1200" dirty="0"/>
        </a:p>
      </dsp:txBody>
      <dsp:txXfrm>
        <a:off x="6931809" y="3077638"/>
        <a:ext cx="1757334" cy="109112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CE651C-2FB2-6D45-9D11-B78B0835F66B}">
      <dsp:nvSpPr>
        <dsp:cNvPr id="0" name=""/>
        <dsp:cNvSpPr/>
      </dsp:nvSpPr>
      <dsp:spPr>
        <a:xfrm>
          <a:off x="6301364" y="3004743"/>
          <a:ext cx="91440" cy="55982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59828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6493F6-49C9-8A4D-8759-0D14E02336C3}">
      <dsp:nvSpPr>
        <dsp:cNvPr id="0" name=""/>
        <dsp:cNvSpPr/>
      </dsp:nvSpPr>
      <dsp:spPr>
        <a:xfrm>
          <a:off x="4582581" y="1222595"/>
          <a:ext cx="1764502" cy="5598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1506"/>
              </a:lnTo>
              <a:lnTo>
                <a:pt x="1764502" y="381506"/>
              </a:lnTo>
              <a:lnTo>
                <a:pt x="1764502" y="559828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6D1000-179C-444D-8384-3FA066683E6B}">
      <dsp:nvSpPr>
        <dsp:cNvPr id="0" name=""/>
        <dsp:cNvSpPr/>
      </dsp:nvSpPr>
      <dsp:spPr>
        <a:xfrm>
          <a:off x="2818078" y="3004743"/>
          <a:ext cx="1176335" cy="5598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1506"/>
              </a:lnTo>
              <a:lnTo>
                <a:pt x="1176335" y="381506"/>
              </a:lnTo>
              <a:lnTo>
                <a:pt x="1176335" y="559828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2FD070-32D9-8D4D-A34A-F0FE78ACB344}">
      <dsp:nvSpPr>
        <dsp:cNvPr id="0" name=""/>
        <dsp:cNvSpPr/>
      </dsp:nvSpPr>
      <dsp:spPr>
        <a:xfrm>
          <a:off x="1641742" y="3004743"/>
          <a:ext cx="1176335" cy="559828"/>
        </a:xfrm>
        <a:custGeom>
          <a:avLst/>
          <a:gdLst/>
          <a:ahLst/>
          <a:cxnLst/>
          <a:rect l="0" t="0" r="0" b="0"/>
          <a:pathLst>
            <a:path>
              <a:moveTo>
                <a:pt x="1176335" y="0"/>
              </a:moveTo>
              <a:lnTo>
                <a:pt x="1176335" y="381506"/>
              </a:lnTo>
              <a:lnTo>
                <a:pt x="0" y="381506"/>
              </a:lnTo>
              <a:lnTo>
                <a:pt x="0" y="559828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DD0456-98EA-154C-9D59-56BED561004F}">
      <dsp:nvSpPr>
        <dsp:cNvPr id="0" name=""/>
        <dsp:cNvSpPr/>
      </dsp:nvSpPr>
      <dsp:spPr>
        <a:xfrm>
          <a:off x="2818078" y="1222595"/>
          <a:ext cx="1764502" cy="559828"/>
        </a:xfrm>
        <a:custGeom>
          <a:avLst/>
          <a:gdLst/>
          <a:ahLst/>
          <a:cxnLst/>
          <a:rect l="0" t="0" r="0" b="0"/>
          <a:pathLst>
            <a:path>
              <a:moveTo>
                <a:pt x="1764502" y="0"/>
              </a:moveTo>
              <a:lnTo>
                <a:pt x="1764502" y="381506"/>
              </a:lnTo>
              <a:lnTo>
                <a:pt x="0" y="381506"/>
              </a:lnTo>
              <a:lnTo>
                <a:pt x="0" y="559828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EE4FB3-F947-554F-B97B-29FAC82B183C}">
      <dsp:nvSpPr>
        <dsp:cNvPr id="0" name=""/>
        <dsp:cNvSpPr/>
      </dsp:nvSpPr>
      <dsp:spPr>
        <a:xfrm>
          <a:off x="3620124" y="276"/>
          <a:ext cx="1924912" cy="122231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9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2000"/>
                <a:satMod val="125000"/>
                <a:lumMod val="74000"/>
              </a:schemeClr>
            </a:gs>
          </a:gsLst>
          <a:lin ang="5400000" scaled="0"/>
        </a:gradFill>
        <a:ln>
          <a:noFill/>
        </a:ln>
        <a:effectLst>
          <a:outerShdw blurRad="40005" dist="22984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alanced" dir="tr"/>
        </a:scene3d>
        <a:sp3d prstMaterial="matte">
          <a:bevelT w="19050" h="381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9E7D14A-5570-0D4A-A49C-04FE6AD1EAB5}">
      <dsp:nvSpPr>
        <dsp:cNvPr id="0" name=""/>
        <dsp:cNvSpPr/>
      </dsp:nvSpPr>
      <dsp:spPr>
        <a:xfrm>
          <a:off x="3834004" y="203461"/>
          <a:ext cx="1924912" cy="122231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err="1" smtClean="0"/>
            <a:t>SuningEBuy</a:t>
          </a:r>
          <a:endParaRPr lang="zh-CN" altLang="en-US" sz="1600" kern="1200" dirty="0"/>
        </a:p>
      </dsp:txBody>
      <dsp:txXfrm>
        <a:off x="3869805" y="239262"/>
        <a:ext cx="1853310" cy="1150717"/>
      </dsp:txXfrm>
    </dsp:sp>
    <dsp:sp modelId="{BEE7DE23-1E3D-CF47-A1FB-73E7144236DE}">
      <dsp:nvSpPr>
        <dsp:cNvPr id="0" name=""/>
        <dsp:cNvSpPr/>
      </dsp:nvSpPr>
      <dsp:spPr>
        <a:xfrm>
          <a:off x="1855621" y="1782424"/>
          <a:ext cx="1924912" cy="122231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9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2000"/>
                <a:satMod val="125000"/>
                <a:lumMod val="74000"/>
              </a:schemeClr>
            </a:gs>
          </a:gsLst>
          <a:lin ang="5400000" scaled="0"/>
        </a:gradFill>
        <a:ln>
          <a:noFill/>
        </a:ln>
        <a:effectLst>
          <a:outerShdw blurRad="40005" dist="22984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alanced" dir="tr"/>
        </a:scene3d>
        <a:sp3d prstMaterial="matte">
          <a:bevelT w="19050" h="381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5578BA3-6370-A342-8EF8-5E68930A13EF}">
      <dsp:nvSpPr>
        <dsp:cNvPr id="0" name=""/>
        <dsp:cNvSpPr/>
      </dsp:nvSpPr>
      <dsp:spPr>
        <a:xfrm>
          <a:off x="2069501" y="1985609"/>
          <a:ext cx="1924912" cy="122231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err="1" smtClean="0"/>
            <a:t>LoginCommonVC</a:t>
          </a:r>
          <a:endParaRPr lang="zh-CN" altLang="en-US" sz="1600" kern="1200" dirty="0"/>
        </a:p>
      </dsp:txBody>
      <dsp:txXfrm>
        <a:off x="2105302" y="2021410"/>
        <a:ext cx="1853310" cy="1150717"/>
      </dsp:txXfrm>
    </dsp:sp>
    <dsp:sp modelId="{1BA3FD04-0960-9F40-95ED-CBD6C84CF286}">
      <dsp:nvSpPr>
        <dsp:cNvPr id="0" name=""/>
        <dsp:cNvSpPr/>
      </dsp:nvSpPr>
      <dsp:spPr>
        <a:xfrm>
          <a:off x="679286" y="3564572"/>
          <a:ext cx="1924912" cy="122231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9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2000"/>
                <a:satMod val="125000"/>
                <a:lumMod val="74000"/>
              </a:schemeClr>
            </a:gs>
          </a:gsLst>
          <a:lin ang="5400000" scaled="0"/>
        </a:gradFill>
        <a:ln>
          <a:noFill/>
        </a:ln>
        <a:effectLst>
          <a:outerShdw blurRad="40005" dist="22984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alanced" dir="tr"/>
        </a:scene3d>
        <a:sp3d prstMaterial="matte">
          <a:bevelT w="19050" h="381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BD16C0B-A039-1343-9889-FDFA992E5555}">
      <dsp:nvSpPr>
        <dsp:cNvPr id="0" name=""/>
        <dsp:cNvSpPr/>
      </dsp:nvSpPr>
      <dsp:spPr>
        <a:xfrm>
          <a:off x="893165" y="3767757"/>
          <a:ext cx="1924912" cy="122231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err="1" smtClean="0"/>
            <a:t>LoginVC</a:t>
          </a:r>
          <a:endParaRPr lang="zh-CN" altLang="en-US" sz="1600" kern="1200" dirty="0"/>
        </a:p>
      </dsp:txBody>
      <dsp:txXfrm>
        <a:off x="928966" y="3803558"/>
        <a:ext cx="1853310" cy="1150717"/>
      </dsp:txXfrm>
    </dsp:sp>
    <dsp:sp modelId="{968BC6E7-8B8E-8D45-9DE7-7344133718CF}">
      <dsp:nvSpPr>
        <dsp:cNvPr id="0" name=""/>
        <dsp:cNvSpPr/>
      </dsp:nvSpPr>
      <dsp:spPr>
        <a:xfrm>
          <a:off x="3031957" y="3564572"/>
          <a:ext cx="1924912" cy="122231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9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2000"/>
                <a:satMod val="125000"/>
                <a:lumMod val="74000"/>
              </a:schemeClr>
            </a:gs>
          </a:gsLst>
          <a:lin ang="5400000" scaled="0"/>
        </a:gradFill>
        <a:ln>
          <a:noFill/>
        </a:ln>
        <a:effectLst>
          <a:outerShdw blurRad="40005" dist="22984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alanced" dir="tr"/>
        </a:scene3d>
        <a:sp3d prstMaterial="matte">
          <a:bevelT w="19050" h="381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4D959F5-3C96-BF4E-844C-3D1AC4C40864}">
      <dsp:nvSpPr>
        <dsp:cNvPr id="0" name=""/>
        <dsp:cNvSpPr/>
      </dsp:nvSpPr>
      <dsp:spPr>
        <a:xfrm>
          <a:off x="3245836" y="3767757"/>
          <a:ext cx="1924912" cy="122231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err="1" smtClean="0"/>
            <a:t>RegisterVC</a:t>
          </a:r>
          <a:endParaRPr lang="zh-CN" altLang="en-US" sz="1600" kern="1200" dirty="0"/>
        </a:p>
      </dsp:txBody>
      <dsp:txXfrm>
        <a:off x="3281637" y="3803558"/>
        <a:ext cx="1853310" cy="1150717"/>
      </dsp:txXfrm>
    </dsp:sp>
    <dsp:sp modelId="{7145BBB8-D778-E840-AA91-17557F4CF458}">
      <dsp:nvSpPr>
        <dsp:cNvPr id="0" name=""/>
        <dsp:cNvSpPr/>
      </dsp:nvSpPr>
      <dsp:spPr>
        <a:xfrm>
          <a:off x="5384627" y="1782424"/>
          <a:ext cx="1924912" cy="122231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9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2000"/>
                <a:satMod val="125000"/>
                <a:lumMod val="74000"/>
              </a:schemeClr>
            </a:gs>
          </a:gsLst>
          <a:lin ang="5400000" scaled="0"/>
        </a:gradFill>
        <a:ln>
          <a:noFill/>
        </a:ln>
        <a:effectLst>
          <a:outerShdw blurRad="40005" dist="22984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alanced" dir="tr"/>
        </a:scene3d>
        <a:sp3d prstMaterial="matte">
          <a:bevelT w="19050" h="381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954C28E-5CFF-BB4C-832A-7615D3C13D43}">
      <dsp:nvSpPr>
        <dsp:cNvPr id="0" name=""/>
        <dsp:cNvSpPr/>
      </dsp:nvSpPr>
      <dsp:spPr>
        <a:xfrm>
          <a:off x="5598507" y="1985609"/>
          <a:ext cx="1924912" cy="122231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err="1" smtClean="0"/>
            <a:t>SearchCommonVC</a:t>
          </a:r>
          <a:endParaRPr lang="zh-CN" altLang="en-US" sz="1600" kern="1200" dirty="0"/>
        </a:p>
      </dsp:txBody>
      <dsp:txXfrm>
        <a:off x="5634308" y="2021410"/>
        <a:ext cx="1853310" cy="1150717"/>
      </dsp:txXfrm>
    </dsp:sp>
    <dsp:sp modelId="{F4571FD0-AD3A-4946-8505-7ECD44EEC4DE}">
      <dsp:nvSpPr>
        <dsp:cNvPr id="0" name=""/>
        <dsp:cNvSpPr/>
      </dsp:nvSpPr>
      <dsp:spPr>
        <a:xfrm>
          <a:off x="5384627" y="3564572"/>
          <a:ext cx="1924912" cy="122231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9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2000"/>
                <a:satMod val="125000"/>
                <a:lumMod val="74000"/>
              </a:schemeClr>
            </a:gs>
          </a:gsLst>
          <a:lin ang="5400000" scaled="0"/>
        </a:gradFill>
        <a:ln>
          <a:noFill/>
        </a:ln>
        <a:effectLst>
          <a:outerShdw blurRad="40005" dist="22984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alanced" dir="tr"/>
        </a:scene3d>
        <a:sp3d prstMaterial="matte">
          <a:bevelT w="19050" h="381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CA3E1F0-2EA7-2140-848C-415036FA2082}">
      <dsp:nvSpPr>
        <dsp:cNvPr id="0" name=""/>
        <dsp:cNvSpPr/>
      </dsp:nvSpPr>
      <dsp:spPr>
        <a:xfrm>
          <a:off x="5598507" y="3767757"/>
          <a:ext cx="1924912" cy="122231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err="1" smtClean="0"/>
            <a:t>SearchListVC</a:t>
          </a:r>
          <a:endParaRPr lang="zh-CN" altLang="en-US" sz="1600" kern="1200" dirty="0"/>
        </a:p>
      </dsp:txBody>
      <dsp:txXfrm>
        <a:off x="5634308" y="3803558"/>
        <a:ext cx="1853310" cy="115071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CD4ECF-4960-B54D-B0B6-B1A04F79D0F6}">
      <dsp:nvSpPr>
        <dsp:cNvPr id="0" name=""/>
        <dsp:cNvSpPr/>
      </dsp:nvSpPr>
      <dsp:spPr>
        <a:xfrm>
          <a:off x="2488348" y="1472348"/>
          <a:ext cx="1119303" cy="111930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9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2000"/>
                <a:satMod val="125000"/>
                <a:lumMod val="74000"/>
              </a:schemeClr>
            </a:gs>
          </a:gsLst>
          <a:lin ang="5400000" scaled="0"/>
        </a:gradFill>
        <a:ln>
          <a:noFill/>
        </a:ln>
        <a:effectLst>
          <a:outerShdw blurRad="40005" dist="22984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alanced" dir="tr"/>
        </a:scene3d>
        <a:sp3d prstMaterial="matte">
          <a:bevelT w="19050" h="381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模块管理器</a:t>
          </a:r>
          <a:endParaRPr lang="zh-CN" altLang="en-US" sz="2000" kern="1200" dirty="0"/>
        </a:p>
      </dsp:txBody>
      <dsp:txXfrm>
        <a:off x="2652266" y="1636266"/>
        <a:ext cx="791467" cy="791467"/>
      </dsp:txXfrm>
    </dsp:sp>
    <dsp:sp modelId="{DD78F089-2763-8A4C-B98E-146D7B2B418E}">
      <dsp:nvSpPr>
        <dsp:cNvPr id="0" name=""/>
        <dsp:cNvSpPr/>
      </dsp:nvSpPr>
      <dsp:spPr>
        <a:xfrm rot="16200000">
          <a:off x="2878775" y="1286598"/>
          <a:ext cx="338449" cy="33050"/>
        </a:xfrm>
        <a:custGeom>
          <a:avLst/>
          <a:gdLst/>
          <a:ahLst/>
          <a:cxnLst/>
          <a:rect l="0" t="0" r="0" b="0"/>
          <a:pathLst>
            <a:path>
              <a:moveTo>
                <a:pt x="0" y="16525"/>
              </a:moveTo>
              <a:lnTo>
                <a:pt x="338449" y="16525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3039538" y="1294661"/>
        <a:ext cx="16922" cy="16922"/>
      </dsp:txXfrm>
    </dsp:sp>
    <dsp:sp modelId="{2BDCE5F3-EF69-F048-8B2A-A5F49D519202}">
      <dsp:nvSpPr>
        <dsp:cNvPr id="0" name=""/>
        <dsp:cNvSpPr/>
      </dsp:nvSpPr>
      <dsp:spPr>
        <a:xfrm>
          <a:off x="2488348" y="14594"/>
          <a:ext cx="1119303" cy="111930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9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2000"/>
                <a:satMod val="125000"/>
                <a:lumMod val="74000"/>
              </a:schemeClr>
            </a:gs>
          </a:gsLst>
          <a:lin ang="5400000" scaled="0"/>
        </a:gradFill>
        <a:ln>
          <a:noFill/>
        </a:ln>
        <a:effectLst>
          <a:outerShdw blurRad="40005" dist="22984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alanced" dir="tr"/>
        </a:scene3d>
        <a:sp3d prstMaterial="matte">
          <a:bevelT w="19050" h="381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700" kern="1200" dirty="0" smtClean="0"/>
            <a:t>登录</a:t>
          </a:r>
          <a:endParaRPr lang="zh-CN" altLang="en-US" sz="2700" kern="1200" dirty="0"/>
        </a:p>
      </dsp:txBody>
      <dsp:txXfrm>
        <a:off x="2652266" y="178512"/>
        <a:ext cx="791467" cy="791467"/>
      </dsp:txXfrm>
    </dsp:sp>
    <dsp:sp modelId="{D0477500-C2B0-624A-8606-379861AA95C6}">
      <dsp:nvSpPr>
        <dsp:cNvPr id="0" name=""/>
        <dsp:cNvSpPr/>
      </dsp:nvSpPr>
      <dsp:spPr>
        <a:xfrm rot="19800000">
          <a:off x="3510000" y="1651036"/>
          <a:ext cx="338449" cy="33050"/>
        </a:xfrm>
        <a:custGeom>
          <a:avLst/>
          <a:gdLst/>
          <a:ahLst/>
          <a:cxnLst/>
          <a:rect l="0" t="0" r="0" b="0"/>
          <a:pathLst>
            <a:path>
              <a:moveTo>
                <a:pt x="0" y="16525"/>
              </a:moveTo>
              <a:lnTo>
                <a:pt x="338449" y="16525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3670764" y="1659100"/>
        <a:ext cx="16922" cy="16922"/>
      </dsp:txXfrm>
    </dsp:sp>
    <dsp:sp modelId="{DD49FA31-FFB9-2243-8F05-EDE34A537C0C}">
      <dsp:nvSpPr>
        <dsp:cNvPr id="0" name=""/>
        <dsp:cNvSpPr/>
      </dsp:nvSpPr>
      <dsp:spPr>
        <a:xfrm>
          <a:off x="3750799" y="743471"/>
          <a:ext cx="1119303" cy="111930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9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2000"/>
                <a:satMod val="125000"/>
                <a:lumMod val="74000"/>
              </a:schemeClr>
            </a:gs>
          </a:gsLst>
          <a:lin ang="5400000" scaled="0"/>
        </a:gradFill>
        <a:ln>
          <a:noFill/>
        </a:ln>
        <a:effectLst>
          <a:outerShdw blurRad="40005" dist="22984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alanced" dir="tr"/>
        </a:scene3d>
        <a:sp3d prstMaterial="matte">
          <a:bevelT w="19050" h="381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700" kern="1200" dirty="0" smtClean="0"/>
            <a:t>搜索</a:t>
          </a:r>
          <a:endParaRPr lang="zh-CN" altLang="en-US" sz="2700" kern="1200" dirty="0"/>
        </a:p>
      </dsp:txBody>
      <dsp:txXfrm>
        <a:off x="3914717" y="907389"/>
        <a:ext cx="791467" cy="791467"/>
      </dsp:txXfrm>
    </dsp:sp>
    <dsp:sp modelId="{9F2B4922-AFEB-A849-93EF-CAFDDB850E68}">
      <dsp:nvSpPr>
        <dsp:cNvPr id="0" name=""/>
        <dsp:cNvSpPr/>
      </dsp:nvSpPr>
      <dsp:spPr>
        <a:xfrm rot="1800000">
          <a:off x="3510000" y="2379913"/>
          <a:ext cx="338449" cy="33050"/>
        </a:xfrm>
        <a:custGeom>
          <a:avLst/>
          <a:gdLst/>
          <a:ahLst/>
          <a:cxnLst/>
          <a:rect l="0" t="0" r="0" b="0"/>
          <a:pathLst>
            <a:path>
              <a:moveTo>
                <a:pt x="0" y="16525"/>
              </a:moveTo>
              <a:lnTo>
                <a:pt x="338449" y="16525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3670764" y="2387977"/>
        <a:ext cx="16922" cy="16922"/>
      </dsp:txXfrm>
    </dsp:sp>
    <dsp:sp modelId="{48BFBF5E-2D56-DA4C-940A-946F4EF15202}">
      <dsp:nvSpPr>
        <dsp:cNvPr id="0" name=""/>
        <dsp:cNvSpPr/>
      </dsp:nvSpPr>
      <dsp:spPr>
        <a:xfrm>
          <a:off x="3750799" y="2201224"/>
          <a:ext cx="1119303" cy="111930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9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2000"/>
                <a:satMod val="125000"/>
                <a:lumMod val="74000"/>
              </a:schemeClr>
            </a:gs>
          </a:gsLst>
          <a:lin ang="5400000" scaled="0"/>
        </a:gradFill>
        <a:ln>
          <a:noFill/>
        </a:ln>
        <a:effectLst>
          <a:outerShdw blurRad="40005" dist="22984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alanced" dir="tr"/>
        </a:scene3d>
        <a:sp3d prstMaterial="matte">
          <a:bevelT w="19050" h="381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700" kern="1200" dirty="0" smtClean="0"/>
            <a:t>嗨购</a:t>
          </a:r>
          <a:endParaRPr lang="zh-CN" altLang="en-US" sz="2700" kern="1200" dirty="0"/>
        </a:p>
      </dsp:txBody>
      <dsp:txXfrm>
        <a:off x="3914717" y="2365142"/>
        <a:ext cx="791467" cy="791467"/>
      </dsp:txXfrm>
    </dsp:sp>
    <dsp:sp modelId="{63BB1B9D-E277-A54A-AC06-CFBD663BDFD4}">
      <dsp:nvSpPr>
        <dsp:cNvPr id="0" name=""/>
        <dsp:cNvSpPr/>
      </dsp:nvSpPr>
      <dsp:spPr>
        <a:xfrm rot="5400000">
          <a:off x="2878775" y="2744351"/>
          <a:ext cx="338449" cy="33050"/>
        </a:xfrm>
        <a:custGeom>
          <a:avLst/>
          <a:gdLst/>
          <a:ahLst/>
          <a:cxnLst/>
          <a:rect l="0" t="0" r="0" b="0"/>
          <a:pathLst>
            <a:path>
              <a:moveTo>
                <a:pt x="0" y="16525"/>
              </a:moveTo>
              <a:lnTo>
                <a:pt x="338449" y="16525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3039538" y="2752415"/>
        <a:ext cx="16922" cy="16922"/>
      </dsp:txXfrm>
    </dsp:sp>
    <dsp:sp modelId="{EE5E4284-6128-714A-9E1E-CD2B0479A2A2}">
      <dsp:nvSpPr>
        <dsp:cNvPr id="0" name=""/>
        <dsp:cNvSpPr/>
      </dsp:nvSpPr>
      <dsp:spPr>
        <a:xfrm>
          <a:off x="2488348" y="2930101"/>
          <a:ext cx="1119303" cy="111930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9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2000"/>
                <a:satMod val="125000"/>
                <a:lumMod val="74000"/>
              </a:schemeClr>
            </a:gs>
          </a:gsLst>
          <a:lin ang="5400000" scaled="0"/>
        </a:gradFill>
        <a:ln>
          <a:noFill/>
        </a:ln>
        <a:effectLst>
          <a:outerShdw blurRad="40005" dist="22984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alanced" dir="tr"/>
        </a:scene3d>
        <a:sp3d prstMaterial="matte">
          <a:bevelT w="19050" h="381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700" kern="1200" dirty="0" smtClean="0"/>
            <a:t>购物车</a:t>
          </a:r>
          <a:endParaRPr lang="zh-CN" altLang="en-US" sz="2700" kern="1200" dirty="0"/>
        </a:p>
      </dsp:txBody>
      <dsp:txXfrm>
        <a:off x="2652266" y="3094019"/>
        <a:ext cx="791467" cy="791467"/>
      </dsp:txXfrm>
    </dsp:sp>
    <dsp:sp modelId="{AA7C26D5-8D7B-EE46-9212-20C7823883C4}">
      <dsp:nvSpPr>
        <dsp:cNvPr id="0" name=""/>
        <dsp:cNvSpPr/>
      </dsp:nvSpPr>
      <dsp:spPr>
        <a:xfrm rot="9000000">
          <a:off x="2247549" y="2379913"/>
          <a:ext cx="338449" cy="33050"/>
        </a:xfrm>
        <a:custGeom>
          <a:avLst/>
          <a:gdLst/>
          <a:ahLst/>
          <a:cxnLst/>
          <a:rect l="0" t="0" r="0" b="0"/>
          <a:pathLst>
            <a:path>
              <a:moveTo>
                <a:pt x="0" y="16525"/>
              </a:moveTo>
              <a:lnTo>
                <a:pt x="338449" y="16525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 rot="10800000">
        <a:off x="2408312" y="2387977"/>
        <a:ext cx="16922" cy="16922"/>
      </dsp:txXfrm>
    </dsp:sp>
    <dsp:sp modelId="{0C786AC4-08D7-8F41-8FEA-61048CE52A5F}">
      <dsp:nvSpPr>
        <dsp:cNvPr id="0" name=""/>
        <dsp:cNvSpPr/>
      </dsp:nvSpPr>
      <dsp:spPr>
        <a:xfrm>
          <a:off x="1225896" y="2201224"/>
          <a:ext cx="1119303" cy="111930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9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2000"/>
                <a:satMod val="125000"/>
                <a:lumMod val="74000"/>
              </a:schemeClr>
            </a:gs>
          </a:gsLst>
          <a:lin ang="5400000" scaled="0"/>
        </a:gradFill>
        <a:ln>
          <a:noFill/>
        </a:ln>
        <a:effectLst>
          <a:outerShdw blurRad="40005" dist="22984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alanced" dir="tr"/>
        </a:scene3d>
        <a:sp3d prstMaterial="matte">
          <a:bevelT w="19050" h="381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700" kern="1200" dirty="0" smtClean="0"/>
            <a:t>页面路由</a:t>
          </a:r>
          <a:endParaRPr lang="zh-CN" altLang="en-US" sz="2700" kern="1200" dirty="0"/>
        </a:p>
      </dsp:txBody>
      <dsp:txXfrm>
        <a:off x="1389814" y="2365142"/>
        <a:ext cx="791467" cy="791467"/>
      </dsp:txXfrm>
    </dsp:sp>
    <dsp:sp modelId="{D7D573B1-E5A1-4F46-8739-44F6C33B54D4}">
      <dsp:nvSpPr>
        <dsp:cNvPr id="0" name=""/>
        <dsp:cNvSpPr/>
      </dsp:nvSpPr>
      <dsp:spPr>
        <a:xfrm rot="12600000">
          <a:off x="2247549" y="1651036"/>
          <a:ext cx="338449" cy="33050"/>
        </a:xfrm>
        <a:custGeom>
          <a:avLst/>
          <a:gdLst/>
          <a:ahLst/>
          <a:cxnLst/>
          <a:rect l="0" t="0" r="0" b="0"/>
          <a:pathLst>
            <a:path>
              <a:moveTo>
                <a:pt x="0" y="16525"/>
              </a:moveTo>
              <a:lnTo>
                <a:pt x="338449" y="16525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 rot="10800000">
        <a:off x="2408312" y="1659100"/>
        <a:ext cx="16922" cy="16922"/>
      </dsp:txXfrm>
    </dsp:sp>
    <dsp:sp modelId="{C2A8806A-9A51-F340-9D16-86AFB1D6B579}">
      <dsp:nvSpPr>
        <dsp:cNvPr id="0" name=""/>
        <dsp:cNvSpPr/>
      </dsp:nvSpPr>
      <dsp:spPr>
        <a:xfrm>
          <a:off x="1225896" y="743471"/>
          <a:ext cx="1119303" cy="111930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9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2000"/>
                <a:satMod val="125000"/>
                <a:lumMod val="74000"/>
              </a:schemeClr>
            </a:gs>
          </a:gsLst>
          <a:lin ang="5400000" scaled="0"/>
        </a:gradFill>
        <a:ln>
          <a:noFill/>
        </a:ln>
        <a:effectLst>
          <a:outerShdw blurRad="40005" dist="22984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alanced" dir="tr"/>
        </a:scene3d>
        <a:sp3d prstMaterial="matte">
          <a:bevelT w="19050" h="381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700" kern="1200" dirty="0" smtClean="0"/>
            <a:t>首页启动</a:t>
          </a:r>
          <a:endParaRPr lang="zh-CN" altLang="en-US" sz="2700" kern="1200" dirty="0"/>
        </a:p>
      </dsp:txBody>
      <dsp:txXfrm>
        <a:off x="1389814" y="907389"/>
        <a:ext cx="791467" cy="7914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F02AFA-C41A-D146-9124-15618C13B7CD}" type="datetimeFigureOut">
              <a:rPr kumimoji="1" lang="zh-CN" altLang="en-US" smtClean="0"/>
              <a:t>15/12/7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38C18B-A72F-0F4F-A5FA-F0634C72BE2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026530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38C18B-A72F-0F4F-A5FA-F0634C72BE20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263522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38C18B-A72F-0F4F-A5FA-F0634C72BE20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820168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38C18B-A72F-0F4F-A5FA-F0634C72BE20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820168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1.</a:t>
            </a:r>
            <a:r>
              <a:rPr kumimoji="1" lang="zh-CN" altLang="en-US" dirty="0" smtClean="0"/>
              <a:t>上中下分开，更换底层对上层没有影响</a:t>
            </a:r>
            <a:r>
              <a:rPr kumimoji="1" lang="en-US" altLang="zh-CN" dirty="0" smtClean="0"/>
              <a:t>   2. </a:t>
            </a:r>
            <a:r>
              <a:rPr kumimoji="1" lang="zh-CN" altLang="en-US" dirty="0" smtClean="0"/>
              <a:t>代码都在</a:t>
            </a:r>
            <a:r>
              <a:rPr kumimoji="1" lang="en-US" altLang="zh-CN" dirty="0" smtClean="0"/>
              <a:t>pods</a:t>
            </a:r>
            <a:r>
              <a:rPr kumimoji="1" lang="zh-CN" altLang="en-US" dirty="0" smtClean="0"/>
              <a:t>里，随意迁移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搭建新</a:t>
            </a:r>
            <a:r>
              <a:rPr kumimoji="1" lang="en-US" altLang="zh-CN" dirty="0" smtClean="0"/>
              <a:t>app</a:t>
            </a:r>
            <a:r>
              <a:rPr kumimoji="1" lang="zh-CN" altLang="en-US" dirty="0" smtClean="0"/>
              <a:t>也很简单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模块和中下层一起放入即可。</a:t>
            </a:r>
            <a:r>
              <a:rPr kumimoji="1" lang="en-US" altLang="zh-CN" dirty="0" smtClean="0"/>
              <a:t> 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38C18B-A72F-0F4F-A5FA-F0634C72BE20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740980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38C18B-A72F-0F4F-A5FA-F0634C72BE20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62164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38C18B-A72F-0F4F-A5FA-F0634C72BE20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228957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38C18B-A72F-0F4F-A5FA-F0634C72BE20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854777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38C18B-A72F-0F4F-A5FA-F0634C72BE20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271089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 smtClean="0"/>
              <a:t>也类似服务端的中台的概念，独立，可以相互调用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38C18B-A72F-0F4F-A5FA-F0634C72BE20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009312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解决了不能模块化的问题。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38C18B-A72F-0F4F-A5FA-F0634C72BE20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820168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随意更换实现，独立开发模块的解决方案。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38C18B-A72F-0F4F-A5FA-F0634C72BE20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820168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15/12/7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15/12/7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15/12/7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15/12/7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15/12/7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15/12/7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15/12/7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15/12/7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15/12/7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15/12/7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15/12/7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28E80666-FB37-4B36-9149-507F3B0178E3}" type="datetimeFigureOut">
              <a:rPr lang="en-US" smtClean="0"/>
              <a:pPr/>
              <a:t>15/12/7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7E63A33-8271-4DD0-9C48-789913D7C11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4" Type="http://schemas.openxmlformats.org/officeDocument/2006/relationships/diagramLayout" Target="../diagrams/layout2.xml"/><Relationship Id="rId5" Type="http://schemas.openxmlformats.org/officeDocument/2006/relationships/diagramQuickStyle" Target="../diagrams/quickStyle2.xml"/><Relationship Id="rId6" Type="http://schemas.openxmlformats.org/officeDocument/2006/relationships/diagramColors" Target="../diagrams/colors2.xml"/><Relationship Id="rId7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4" Type="http://schemas.openxmlformats.org/officeDocument/2006/relationships/diagramLayout" Target="../diagrams/layout3.xml"/><Relationship Id="rId5" Type="http://schemas.openxmlformats.org/officeDocument/2006/relationships/diagramQuickStyle" Target="../diagrams/quickStyle3.xml"/><Relationship Id="rId6" Type="http://schemas.openxmlformats.org/officeDocument/2006/relationships/diagramColors" Target="../diagrams/colors3.xml"/><Relationship Id="rId7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4" Type="http://schemas.openxmlformats.org/officeDocument/2006/relationships/diagramLayout" Target="../diagrams/layout4.xml"/><Relationship Id="rId5" Type="http://schemas.openxmlformats.org/officeDocument/2006/relationships/diagramQuickStyle" Target="../diagrams/quickStyle4.xml"/><Relationship Id="rId6" Type="http://schemas.openxmlformats.org/officeDocument/2006/relationships/diagramColors" Target="../diagrams/colors4.xml"/><Relationship Id="rId7" Type="http://schemas.microsoft.com/office/2007/relationships/diagramDrawing" Target="../diagrams/drawing4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90706" y="1001059"/>
            <a:ext cx="414218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600" dirty="0" smtClean="0"/>
              <a:t>重构目标：</a:t>
            </a:r>
            <a:endParaRPr kumimoji="1" lang="en-US" altLang="zh-CN" sz="3600" dirty="0" smtClean="0"/>
          </a:p>
          <a:p>
            <a:r>
              <a:rPr kumimoji="1" lang="en-US" altLang="zh-CN" sz="3600" dirty="0" smtClean="0"/>
              <a:t>    </a:t>
            </a:r>
            <a:r>
              <a:rPr kumimoji="1" lang="zh-CN" altLang="en-US" sz="3600" dirty="0" smtClean="0"/>
              <a:t>一</a:t>
            </a:r>
            <a:r>
              <a:rPr kumimoji="1" lang="en-US" altLang="zh-CN" sz="3600" dirty="0" smtClean="0"/>
              <a:t>.</a:t>
            </a:r>
            <a:r>
              <a:rPr kumimoji="1" lang="zh-CN" altLang="en-US" sz="3600" dirty="0" smtClean="0"/>
              <a:t>业务分层</a:t>
            </a:r>
            <a:endParaRPr kumimoji="1" lang="en-US" altLang="zh-CN" sz="3600" dirty="0" smtClean="0"/>
          </a:p>
          <a:p>
            <a:r>
              <a:rPr kumimoji="1" lang="en-US" altLang="zh-CN" sz="3600" dirty="0"/>
              <a:t> </a:t>
            </a:r>
            <a:r>
              <a:rPr kumimoji="1" lang="en-US" altLang="zh-CN" sz="3600" dirty="0" smtClean="0"/>
              <a:t>  </a:t>
            </a:r>
            <a:r>
              <a:rPr kumimoji="1" lang="en-US" altLang="zh-CN" sz="3600" dirty="0"/>
              <a:t> </a:t>
            </a:r>
            <a:r>
              <a:rPr kumimoji="1" lang="zh-CN" altLang="en-US" sz="3600" dirty="0" smtClean="0"/>
              <a:t>二</a:t>
            </a:r>
            <a:r>
              <a:rPr kumimoji="1" lang="en-US" altLang="zh-CN" sz="3600" dirty="0" smtClean="0"/>
              <a:t>.</a:t>
            </a:r>
            <a:r>
              <a:rPr kumimoji="1" lang="zh-CN" altLang="en-US" sz="3600" dirty="0" smtClean="0"/>
              <a:t>业务模块解耦</a:t>
            </a:r>
            <a:endParaRPr kumimoji="1" lang="en-US" altLang="zh-CN" sz="3600" dirty="0" smtClean="0"/>
          </a:p>
          <a:p>
            <a:r>
              <a:rPr kumimoji="1" lang="en-US" altLang="zh-CN" sz="3600" dirty="0"/>
              <a:t> </a:t>
            </a:r>
            <a:r>
              <a:rPr kumimoji="1" lang="en-US" altLang="zh-CN" sz="3600" dirty="0" smtClean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29261893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105647" y="4201635"/>
            <a:ext cx="1553882" cy="13745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搜索</a:t>
            </a:r>
            <a:endParaRPr kumimoji="1" lang="zh-CN" altLang="en-US" dirty="0"/>
          </a:p>
        </p:txBody>
      </p:sp>
      <p:cxnSp>
        <p:nvCxnSpPr>
          <p:cNvPr id="8" name="直线连接符 7"/>
          <p:cNvCxnSpPr/>
          <p:nvPr/>
        </p:nvCxnSpPr>
        <p:spPr>
          <a:xfrm flipV="1">
            <a:off x="2659529" y="4844105"/>
            <a:ext cx="1195295" cy="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3854824" y="4649870"/>
            <a:ext cx="358588" cy="3585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0" y="762000"/>
            <a:ext cx="9168295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dirty="0" smtClean="0"/>
              <a:t>1.</a:t>
            </a:r>
            <a:r>
              <a:rPr kumimoji="1" lang="zh-CN" altLang="en-US" sz="3200" dirty="0" smtClean="0"/>
              <a:t>每个会被用到的模块向外提供接口。</a:t>
            </a:r>
            <a:endParaRPr kumimoji="1" lang="en-US" altLang="zh-CN" sz="3200" dirty="0" smtClean="0"/>
          </a:p>
          <a:p>
            <a:r>
              <a:rPr kumimoji="1" lang="en-US" altLang="zh-CN" sz="3200" dirty="0" smtClean="0"/>
              <a:t>2.</a:t>
            </a:r>
            <a:r>
              <a:rPr kumimoji="1" lang="zh-CN" altLang="en-US" sz="3200" dirty="0" smtClean="0"/>
              <a:t>使用的模块不直接使用实现类</a:t>
            </a:r>
            <a:r>
              <a:rPr kumimoji="1" lang="zh-CN" altLang="en-US" sz="3200" dirty="0"/>
              <a:t>，</a:t>
            </a:r>
            <a:r>
              <a:rPr kumimoji="1" lang="zh-CN" altLang="en-US" sz="3200" dirty="0" smtClean="0"/>
              <a:t>使用对方提供的</a:t>
            </a:r>
            <a:endParaRPr kumimoji="1" lang="en-US" altLang="zh-CN" sz="3200" dirty="0" smtClean="0"/>
          </a:p>
          <a:p>
            <a:r>
              <a:rPr kumimoji="1" lang="zh-CN" altLang="en-US" sz="3200" dirty="0" smtClean="0"/>
              <a:t>接口</a:t>
            </a:r>
            <a:r>
              <a:rPr kumimoji="1" lang="en-US" altLang="zh-CN" sz="3200" dirty="0" smtClean="0"/>
              <a:t>,</a:t>
            </a:r>
            <a:r>
              <a:rPr kumimoji="1" lang="zh-CN" altLang="en-US" sz="3200" dirty="0" smtClean="0"/>
              <a:t>这样</a:t>
            </a:r>
            <a:r>
              <a:rPr kumimoji="1" lang="zh-CN" altLang="en-US" sz="3200" dirty="0"/>
              <a:t>首先代码实现</a:t>
            </a:r>
            <a:r>
              <a:rPr kumimoji="1" lang="zh-CN" altLang="en-US" sz="3200" dirty="0" smtClean="0"/>
              <a:t>不会有</a:t>
            </a:r>
            <a:r>
              <a:rPr kumimoji="1" lang="zh-CN" altLang="en-US" sz="3200" dirty="0" smtClean="0"/>
              <a:t>互相依赖。</a:t>
            </a:r>
            <a:endParaRPr kumimoji="1" lang="en-US" altLang="zh-CN" sz="3200" dirty="0" smtClean="0"/>
          </a:p>
          <a:p>
            <a:r>
              <a:rPr kumimoji="1" lang="zh-CN" altLang="en-US" sz="3200" dirty="0" smtClean="0"/>
              <a:t>如这</a:t>
            </a:r>
            <a:r>
              <a:rPr kumimoji="1" lang="zh-CN" altLang="en-US" sz="3200" dirty="0" smtClean="0"/>
              <a:t>里的搜索模块使用了登录提供的接</a:t>
            </a:r>
            <a:r>
              <a:rPr kumimoji="1" lang="zh-CN" altLang="en-US" sz="3200" dirty="0" smtClean="0"/>
              <a:t>口</a:t>
            </a:r>
            <a:r>
              <a:rPr kumimoji="1" lang="zh-CN" altLang="zh-CN" sz="3200" dirty="0"/>
              <a:t>。</a:t>
            </a:r>
            <a:endParaRPr kumimoji="1"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5635599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105647" y="2139576"/>
            <a:ext cx="1553882" cy="13745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搜索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531224" y="627529"/>
            <a:ext cx="1733176" cy="150905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登录</a:t>
            </a:r>
            <a:r>
              <a:rPr kumimoji="1" lang="en-US" altLang="zh-CN" dirty="0" smtClean="0"/>
              <a:t>1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531224" y="3514164"/>
            <a:ext cx="1733176" cy="150905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登录</a:t>
            </a:r>
            <a:r>
              <a:rPr kumimoji="1" lang="en-US" altLang="zh-CN" dirty="0" smtClean="0"/>
              <a:t>2</a:t>
            </a:r>
          </a:p>
        </p:txBody>
      </p:sp>
      <p:cxnSp>
        <p:nvCxnSpPr>
          <p:cNvPr id="8" name="直线连接符 7"/>
          <p:cNvCxnSpPr/>
          <p:nvPr/>
        </p:nvCxnSpPr>
        <p:spPr>
          <a:xfrm flipV="1">
            <a:off x="2659529" y="2823882"/>
            <a:ext cx="776942" cy="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3436471" y="2644588"/>
            <a:ext cx="358588" cy="3585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4320989" y="1213223"/>
            <a:ext cx="358588" cy="3585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/>
          <p:cNvCxnSpPr>
            <a:endCxn id="5" idx="1"/>
          </p:cNvCxnSpPr>
          <p:nvPr/>
        </p:nvCxnSpPr>
        <p:spPr>
          <a:xfrm>
            <a:off x="4679577" y="1374588"/>
            <a:ext cx="851647" cy="747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4320989" y="4189505"/>
            <a:ext cx="358588" cy="3585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3" name="直线连接符 12"/>
          <p:cNvCxnSpPr>
            <a:stCxn id="11" idx="3"/>
          </p:cNvCxnSpPr>
          <p:nvPr/>
        </p:nvCxnSpPr>
        <p:spPr>
          <a:xfrm flipV="1">
            <a:off x="4679577" y="4347882"/>
            <a:ext cx="851647" cy="2091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1105647" y="5737412"/>
            <a:ext cx="551946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 dirty="0" smtClean="0"/>
              <a:t>左边是使用者，右边是提供者</a:t>
            </a:r>
            <a:endParaRPr kumimoji="1"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2617079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105647" y="2002118"/>
            <a:ext cx="1553882" cy="13745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搜索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531224" y="627529"/>
            <a:ext cx="1733176" cy="150905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登录</a:t>
            </a:r>
            <a:r>
              <a:rPr kumimoji="1" lang="en-US" altLang="zh-CN" dirty="0" smtClean="0"/>
              <a:t>1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531224" y="3514164"/>
            <a:ext cx="1733176" cy="150905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登录</a:t>
            </a:r>
            <a:r>
              <a:rPr kumimoji="1" lang="en-US" altLang="zh-CN" dirty="0" smtClean="0"/>
              <a:t>2</a:t>
            </a:r>
          </a:p>
        </p:txBody>
      </p:sp>
      <p:cxnSp>
        <p:nvCxnSpPr>
          <p:cNvPr id="8" name="直线连接符 7"/>
          <p:cNvCxnSpPr/>
          <p:nvPr/>
        </p:nvCxnSpPr>
        <p:spPr>
          <a:xfrm flipV="1">
            <a:off x="2659529" y="2644588"/>
            <a:ext cx="1195295" cy="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3854824" y="2450353"/>
            <a:ext cx="358588" cy="3585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2" name="直线连接符 11"/>
          <p:cNvCxnSpPr>
            <a:endCxn id="10" idx="3"/>
          </p:cNvCxnSpPr>
          <p:nvPr/>
        </p:nvCxnSpPr>
        <p:spPr>
          <a:xfrm flipH="1">
            <a:off x="4213412" y="1837765"/>
            <a:ext cx="1317812" cy="7918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194237" y="5579494"/>
            <a:ext cx="8636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dirty="0" smtClean="0"/>
              <a:t>使用者只使用接口，不知道谁来实现，也不需要知道，没人实现也没关系，仍然能运行</a:t>
            </a:r>
            <a:endParaRPr kumimoji="1"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7800116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105647" y="2002118"/>
            <a:ext cx="1553882" cy="13745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搜索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531224" y="627529"/>
            <a:ext cx="1733176" cy="150905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登录</a:t>
            </a:r>
            <a:r>
              <a:rPr kumimoji="1" lang="en-US" altLang="zh-CN" dirty="0" smtClean="0"/>
              <a:t>1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531224" y="3514164"/>
            <a:ext cx="1733176" cy="150905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登录</a:t>
            </a:r>
            <a:r>
              <a:rPr kumimoji="1" lang="en-US" altLang="zh-CN" dirty="0" smtClean="0"/>
              <a:t>2</a:t>
            </a:r>
          </a:p>
        </p:txBody>
      </p:sp>
      <p:cxnSp>
        <p:nvCxnSpPr>
          <p:cNvPr id="8" name="直线连接符 7"/>
          <p:cNvCxnSpPr/>
          <p:nvPr/>
        </p:nvCxnSpPr>
        <p:spPr>
          <a:xfrm flipV="1">
            <a:off x="2659529" y="2644588"/>
            <a:ext cx="1195295" cy="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3854824" y="2450353"/>
            <a:ext cx="358588" cy="3585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2" name="直线连接符 11"/>
          <p:cNvCxnSpPr/>
          <p:nvPr/>
        </p:nvCxnSpPr>
        <p:spPr>
          <a:xfrm flipH="1" flipV="1">
            <a:off x="4213412" y="2644589"/>
            <a:ext cx="1317812" cy="11952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493059" y="5647765"/>
            <a:ext cx="551946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 dirty="0" smtClean="0"/>
              <a:t>使用方不需要修改接口，实现</a:t>
            </a:r>
            <a:endParaRPr kumimoji="1" lang="en-US" altLang="zh-CN" sz="3200" dirty="0" smtClean="0"/>
          </a:p>
          <a:p>
            <a:r>
              <a:rPr kumimoji="1" lang="zh-CN" altLang="en-US" sz="3200" dirty="0" smtClean="0"/>
              <a:t>方变为另一个实现类</a:t>
            </a:r>
            <a:endParaRPr kumimoji="1"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0290937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12588" y="851647"/>
            <a:ext cx="776366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 smtClean="0"/>
              <a:t>已知问题：</a:t>
            </a:r>
            <a:endParaRPr kumimoji="1" lang="en-US" altLang="zh-CN" sz="2800" dirty="0" smtClean="0"/>
          </a:p>
          <a:p>
            <a:r>
              <a:rPr kumimoji="1" lang="en-US" altLang="zh-CN" sz="2800" dirty="0"/>
              <a:t>	</a:t>
            </a:r>
            <a:r>
              <a:rPr kumimoji="1" lang="en-US" altLang="zh-CN" sz="2800" dirty="0" smtClean="0"/>
              <a:t>1.</a:t>
            </a:r>
            <a:r>
              <a:rPr kumimoji="1" lang="zh-CN" altLang="en-US" sz="2800" dirty="0" smtClean="0"/>
              <a:t>动态更新业务模块可以实现，但不稳定</a:t>
            </a:r>
            <a:endParaRPr kumimoji="1"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825110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817581" y="1339123"/>
            <a:ext cx="7175351" cy="1793167"/>
          </a:xfrm>
        </p:spPr>
        <p:txBody>
          <a:bodyPr/>
          <a:lstStyle/>
          <a:p>
            <a:r>
              <a:rPr kumimoji="1" lang="zh-CN" altLang="en-US" dirty="0" smtClean="0"/>
              <a:t>为什么业务分层：</a:t>
            </a:r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r>
              <a:rPr kumimoji="1" lang="en-US" altLang="zh-CN" dirty="0" smtClean="0"/>
              <a:t>  </a:t>
            </a:r>
            <a:r>
              <a:rPr kumimoji="1" lang="zh-CN" altLang="en-US" dirty="0" smtClean="0"/>
              <a:t>问题</a:t>
            </a:r>
            <a:r>
              <a:rPr kumimoji="1" lang="en-US" altLang="zh-CN" dirty="0" smtClean="0"/>
              <a:t>1.</a:t>
            </a:r>
            <a:r>
              <a:rPr kumimoji="1" lang="zh-CN" altLang="en-US" dirty="0" smtClean="0"/>
              <a:t>目前底层技术很难更换</a:t>
            </a:r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r>
              <a:rPr kumimoji="1" lang="en-US" altLang="zh-CN" dirty="0" smtClean="0"/>
              <a:t>  </a:t>
            </a:r>
            <a:r>
              <a:rPr kumimoji="1" lang="zh-CN" altLang="en-US" dirty="0" smtClean="0"/>
              <a:t>问题</a:t>
            </a:r>
            <a:r>
              <a:rPr kumimoji="1" lang="zh-CN" altLang="zh-CN" dirty="0" smtClean="0"/>
              <a:t>2</a:t>
            </a:r>
            <a:r>
              <a:rPr kumimoji="1" lang="en-US" altLang="zh-CN" dirty="0" smtClean="0"/>
              <a:t>.</a:t>
            </a:r>
            <a:r>
              <a:rPr kumimoji="1" lang="zh-CN" altLang="en-US" dirty="0" smtClean="0"/>
              <a:t> 目前搭</a:t>
            </a:r>
            <a:r>
              <a:rPr kumimoji="1" lang="zh-CN" altLang="en-US" dirty="0"/>
              <a:t>建新</a:t>
            </a:r>
            <a:r>
              <a:rPr kumimoji="1" lang="en-US" altLang="zh-CN" dirty="0"/>
              <a:t>app</a:t>
            </a:r>
            <a:r>
              <a:rPr kumimoji="1" lang="zh-CN" altLang="en-US" dirty="0" smtClean="0"/>
              <a:t>很困难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代码很难重用</a:t>
            </a:r>
            <a:r>
              <a:rPr kumimoji="1" lang="en-US" altLang="zh-CN" dirty="0"/>
              <a:t>	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77613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3839882" y="448235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 smtClean="0">
                <a:cs typeface="Songti SC Regular"/>
              </a:rPr>
              <a:t>分层</a:t>
            </a:r>
            <a:r>
              <a:rPr kumimoji="1" lang="zh-CN" altLang="en-US" sz="2400" dirty="0" smtClean="0">
                <a:cs typeface="Songti SC Regular"/>
              </a:rPr>
              <a:t>思想</a:t>
            </a:r>
            <a:endParaRPr kumimoji="1" lang="zh-CN" altLang="en-US" sz="2400" dirty="0">
              <a:cs typeface="Songti SC Regular"/>
            </a:endParaRPr>
          </a:p>
        </p:txBody>
      </p:sp>
      <p:graphicFrame>
        <p:nvGraphicFramePr>
          <p:cNvPr id="14" name="图表 13"/>
          <p:cNvGraphicFramePr/>
          <p:nvPr>
            <p:extLst>
              <p:ext uri="{D42A27DB-BD31-4B8C-83A1-F6EECF244321}">
                <p14:modId xmlns:p14="http://schemas.microsoft.com/office/powerpoint/2010/main" val="3744953750"/>
              </p:ext>
            </p:extLst>
          </p:nvPr>
        </p:nvGraphicFramePr>
        <p:xfrm>
          <a:off x="1359647" y="1397000"/>
          <a:ext cx="7560235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5" name="文本框 14"/>
          <p:cNvSpPr txBox="1"/>
          <p:nvPr/>
        </p:nvSpPr>
        <p:spPr>
          <a:xfrm>
            <a:off x="272802" y="322729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kumimoji="1" lang="zh-CN" altLang="en-US" dirty="0" smtClean="0"/>
              <a:t>中间层</a:t>
            </a:r>
            <a:endParaRPr kumimoji="1" lang="en-US" altLang="zh-CN" dirty="0" smtClean="0"/>
          </a:p>
        </p:txBody>
      </p:sp>
      <p:sp>
        <p:nvSpPr>
          <p:cNvPr id="16" name="文本框 15"/>
          <p:cNvSpPr txBox="1"/>
          <p:nvPr/>
        </p:nvSpPr>
        <p:spPr>
          <a:xfrm>
            <a:off x="149412" y="1987176"/>
            <a:ext cx="978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kumimoji="1" lang="en-US" altLang="zh-CN" dirty="0" smtClean="0"/>
              <a:t>  </a:t>
            </a:r>
            <a:r>
              <a:rPr kumimoji="1" lang="zh-CN" altLang="en-US" dirty="0" smtClean="0"/>
              <a:t>上层</a:t>
            </a:r>
            <a:endParaRPr kumimoji="1" lang="en-US" altLang="zh-CN" dirty="0" smtClean="0"/>
          </a:p>
        </p:txBody>
      </p:sp>
      <p:sp>
        <p:nvSpPr>
          <p:cNvPr id="17" name="文本框 16"/>
          <p:cNvSpPr txBox="1"/>
          <p:nvPr/>
        </p:nvSpPr>
        <p:spPr>
          <a:xfrm>
            <a:off x="328706" y="466762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kumimoji="1" lang="zh-CN" altLang="en-US" dirty="0" smtClean="0"/>
              <a:t>底层</a:t>
            </a:r>
            <a:endParaRPr kumimoji="1" lang="en-US" altLang="zh-CN" dirty="0" smtClean="0"/>
          </a:p>
        </p:txBody>
      </p:sp>
      <p:sp>
        <p:nvSpPr>
          <p:cNvPr id="18" name="文本框 17"/>
          <p:cNvSpPr txBox="1"/>
          <p:nvPr/>
        </p:nvSpPr>
        <p:spPr>
          <a:xfrm>
            <a:off x="149412" y="5842000"/>
            <a:ext cx="86268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 smtClean="0"/>
              <a:t>中间层与底层，是不含任何业务代码的</a:t>
            </a:r>
            <a:r>
              <a:rPr kumimoji="1" lang="en-US" altLang="zh-CN" sz="2400" dirty="0" smtClean="0"/>
              <a:t>,</a:t>
            </a:r>
            <a:r>
              <a:rPr kumimoji="1" lang="zh-CN" altLang="en-US" sz="2400" dirty="0" smtClean="0"/>
              <a:t>放入</a:t>
            </a:r>
            <a:r>
              <a:rPr kumimoji="1" lang="en-US" altLang="zh-CN" sz="2400" dirty="0" smtClean="0"/>
              <a:t>pods,</a:t>
            </a:r>
            <a:r>
              <a:rPr kumimoji="1" lang="zh-CN" altLang="en-US" sz="2400" dirty="0" smtClean="0"/>
              <a:t>任意</a:t>
            </a:r>
            <a:r>
              <a:rPr kumimoji="1" lang="en-US" altLang="zh-CN" sz="2400" dirty="0" smtClean="0"/>
              <a:t>app</a:t>
            </a:r>
            <a:r>
              <a:rPr kumimoji="1" lang="zh-CN" altLang="en-US" sz="2400" dirty="0" smtClean="0"/>
              <a:t>可用</a:t>
            </a:r>
            <a:endParaRPr kumimoji="1" lang="en-US" altLang="zh-CN" sz="2400" dirty="0" smtClean="0"/>
          </a:p>
          <a:p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5985335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图表 7"/>
          <p:cNvGraphicFramePr/>
          <p:nvPr>
            <p:extLst>
              <p:ext uri="{D42A27DB-BD31-4B8C-83A1-F6EECF244321}">
                <p14:modId xmlns:p14="http://schemas.microsoft.com/office/powerpoint/2010/main" val="2941054665"/>
              </p:ext>
            </p:extLst>
          </p:nvPr>
        </p:nvGraphicFramePr>
        <p:xfrm>
          <a:off x="239059" y="776941"/>
          <a:ext cx="8725647" cy="53638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463176" y="515331"/>
            <a:ext cx="695193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 smtClean="0"/>
              <a:t>分层后的业务模块构成：</a:t>
            </a:r>
            <a:endParaRPr kumimoji="1" lang="en-US" altLang="zh-CN" sz="2800" dirty="0" smtClean="0"/>
          </a:p>
          <a:p>
            <a:r>
              <a:rPr kumimoji="1" lang="en-US" altLang="zh-CN" sz="2800" dirty="0"/>
              <a:t> </a:t>
            </a:r>
            <a:r>
              <a:rPr kumimoji="1" lang="en-US" altLang="zh-CN" sz="2800" dirty="0" smtClean="0"/>
              <a:t> </a:t>
            </a:r>
            <a:r>
              <a:rPr kumimoji="1" lang="zh-CN" altLang="en-US" sz="2800" dirty="0" smtClean="0"/>
              <a:t>展示，网络，数据库，图片展示</a:t>
            </a:r>
            <a:r>
              <a:rPr kumimoji="1" lang="en-US" altLang="zh-CN" sz="2800" dirty="0" smtClean="0"/>
              <a:t> </a:t>
            </a:r>
            <a:r>
              <a:rPr kumimoji="1" lang="zh-CN" altLang="en-US" sz="2800" dirty="0" smtClean="0"/>
              <a:t>等中间层</a:t>
            </a:r>
            <a:endParaRPr kumimoji="1"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895118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表 3"/>
          <p:cNvGraphicFramePr/>
          <p:nvPr>
            <p:extLst>
              <p:ext uri="{D42A27DB-BD31-4B8C-83A1-F6EECF244321}">
                <p14:modId xmlns:p14="http://schemas.microsoft.com/office/powerpoint/2010/main" val="1850927523"/>
              </p:ext>
            </p:extLst>
          </p:nvPr>
        </p:nvGraphicFramePr>
        <p:xfrm>
          <a:off x="567765" y="1105647"/>
          <a:ext cx="8202706" cy="49903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0" y="134471"/>
            <a:ext cx="87704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 smtClean="0"/>
              <a:t>积木型</a:t>
            </a:r>
            <a:r>
              <a:rPr kumimoji="1" lang="en-US" altLang="zh-CN" sz="2400" dirty="0" smtClean="0"/>
              <a:t>app</a:t>
            </a:r>
            <a:r>
              <a:rPr kumimoji="1" lang="zh-CN" altLang="en-US" sz="2400" dirty="0" smtClean="0"/>
              <a:t>，模块可以组装成一个到多个</a:t>
            </a:r>
            <a:r>
              <a:rPr kumimoji="1" lang="en-US" altLang="zh-CN" sz="2400" dirty="0" smtClean="0"/>
              <a:t>app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6189049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1143000" y="731519"/>
            <a:ext cx="6400800" cy="4587539"/>
          </a:xfrm>
        </p:spPr>
        <p:txBody>
          <a:bodyPr>
            <a:normAutofit/>
          </a:bodyPr>
          <a:lstStyle/>
          <a:p>
            <a:r>
              <a:rPr kumimoji="1" lang="zh-CN" altLang="en-US" sz="2800" dirty="0" smtClean="0"/>
              <a:t>模块解耦</a:t>
            </a:r>
            <a:endParaRPr kumimoji="1" lang="en-US" altLang="zh-CN" sz="2800" dirty="0" smtClean="0"/>
          </a:p>
          <a:p>
            <a:r>
              <a:rPr kumimoji="1" lang="en-US" altLang="zh-CN" sz="2800" dirty="0"/>
              <a:t> </a:t>
            </a:r>
            <a:r>
              <a:rPr kumimoji="1" lang="en-US" altLang="zh-CN" sz="2800" dirty="0" smtClean="0"/>
              <a:t>  </a:t>
            </a:r>
            <a:r>
              <a:rPr kumimoji="1" lang="zh-CN" altLang="en-US" sz="2800" dirty="0" smtClean="0"/>
              <a:t>目前问题</a:t>
            </a:r>
            <a:r>
              <a:rPr kumimoji="1" lang="en-US" altLang="zh-CN" sz="2800" dirty="0" smtClean="0"/>
              <a:t>1: </a:t>
            </a:r>
          </a:p>
          <a:p>
            <a:pPr lvl="3"/>
            <a:r>
              <a:rPr kumimoji="1" lang="zh-CN" altLang="en-US" sz="2200" dirty="0" smtClean="0"/>
              <a:t>代码实现互相依赖</a:t>
            </a:r>
            <a:r>
              <a:rPr kumimoji="1" lang="en-US" altLang="zh-CN" sz="2200" dirty="0" smtClean="0"/>
              <a:t>,</a:t>
            </a:r>
            <a:r>
              <a:rPr kumimoji="1" lang="zh-CN" altLang="en-US" sz="2200" dirty="0" smtClean="0"/>
              <a:t>无法模块化</a:t>
            </a:r>
            <a:endParaRPr kumimoji="1" lang="en-US" altLang="zh-CN" sz="2200" dirty="0" smtClean="0"/>
          </a:p>
          <a:p>
            <a:r>
              <a:rPr kumimoji="1" lang="en-US" altLang="zh-CN" sz="2800" dirty="0"/>
              <a:t> </a:t>
            </a:r>
            <a:r>
              <a:rPr kumimoji="1" lang="en-US" altLang="zh-CN" sz="2800" dirty="0" smtClean="0"/>
              <a:t>  </a:t>
            </a:r>
            <a:r>
              <a:rPr kumimoji="1" lang="zh-CN" altLang="en-US" sz="2800" dirty="0" smtClean="0"/>
              <a:t>目前问题</a:t>
            </a:r>
            <a:r>
              <a:rPr kumimoji="1" lang="en-US" altLang="zh-CN" sz="2800" dirty="0" smtClean="0"/>
              <a:t>2: </a:t>
            </a:r>
          </a:p>
          <a:p>
            <a:pPr lvl="3"/>
            <a:r>
              <a:rPr kumimoji="1" lang="zh-CN" altLang="en-US" sz="2200" dirty="0" smtClean="0"/>
              <a:t>模块不能独立开发</a:t>
            </a:r>
            <a:r>
              <a:rPr kumimoji="1" lang="en-US" altLang="zh-CN" sz="2200" dirty="0" smtClean="0"/>
              <a:t>,</a:t>
            </a:r>
            <a:r>
              <a:rPr kumimoji="1" lang="zh-CN" altLang="en-US" sz="2200" dirty="0" smtClean="0"/>
              <a:t>会影响当前使用者</a:t>
            </a:r>
            <a:endParaRPr kumimoji="1" lang="en-US" altLang="zh-CN" sz="2200" dirty="0" smtClean="0"/>
          </a:p>
        </p:txBody>
      </p:sp>
    </p:spTree>
    <p:extLst>
      <p:ext uri="{BB962C8B-B14F-4D97-AF65-F5344CB8AC3E}">
        <p14:creationId xmlns:p14="http://schemas.microsoft.com/office/powerpoint/2010/main" val="18813729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表 3"/>
          <p:cNvGraphicFramePr/>
          <p:nvPr>
            <p:extLst>
              <p:ext uri="{D42A27DB-BD31-4B8C-83A1-F6EECF244321}">
                <p14:modId xmlns:p14="http://schemas.microsoft.com/office/powerpoint/2010/main" val="2887984368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134470" y="456461"/>
            <a:ext cx="88451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 smtClean="0"/>
              <a:t>模块解除耦合方案</a:t>
            </a:r>
            <a:r>
              <a:rPr kumimoji="1" lang="en-US" altLang="zh-CN" sz="2400" dirty="0" smtClean="0"/>
              <a:t>:</a:t>
            </a:r>
            <a:r>
              <a:rPr kumimoji="1" lang="zh-CN" altLang="en-US" sz="2400" dirty="0" smtClean="0"/>
              <a:t>业务模块之间</a:t>
            </a:r>
            <a:r>
              <a:rPr kumimoji="1" lang="en-US" altLang="zh-CN" sz="2400" dirty="0" smtClean="0"/>
              <a:t>,</a:t>
            </a:r>
            <a:r>
              <a:rPr kumimoji="1" lang="zh-CN" altLang="en-US" sz="2400" dirty="0" smtClean="0"/>
              <a:t>不直接联系</a:t>
            </a:r>
            <a:r>
              <a:rPr kumimoji="1" lang="en-US" altLang="zh-CN" sz="2400" dirty="0" smtClean="0"/>
              <a:t>,</a:t>
            </a:r>
            <a:r>
              <a:rPr kumimoji="1" lang="zh-CN" altLang="en-US" sz="2400" dirty="0" smtClean="0"/>
              <a:t>而是都在模块管理器里注册，进行间接交互</a:t>
            </a:r>
            <a:r>
              <a:rPr kumimoji="1" lang="en-US" altLang="zh-CN" sz="2400" dirty="0" smtClean="0"/>
              <a:t>,</a:t>
            </a:r>
            <a:r>
              <a:rPr kumimoji="1" lang="zh-CN" altLang="en-US" sz="2400" dirty="0" smtClean="0"/>
              <a:t>可以随意增加</a:t>
            </a:r>
            <a:r>
              <a:rPr kumimoji="1" lang="en-US" altLang="zh-CN" sz="2400" dirty="0" smtClean="0"/>
              <a:t>,</a:t>
            </a:r>
            <a:r>
              <a:rPr kumimoji="1" lang="zh-CN" altLang="en-US" sz="2400" dirty="0" smtClean="0"/>
              <a:t>去除模块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048542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线连接符 4"/>
          <p:cNvCxnSpPr/>
          <p:nvPr/>
        </p:nvCxnSpPr>
        <p:spPr>
          <a:xfrm flipV="1">
            <a:off x="119529" y="4019176"/>
            <a:ext cx="8740589" cy="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119529" y="2749176"/>
            <a:ext cx="1613647" cy="71717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首页启动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7126941" y="5127811"/>
            <a:ext cx="1613647" cy="71717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模块总线</a:t>
            </a:r>
            <a:endParaRPr kumimoji="1" lang="en-US" altLang="zh-CN" dirty="0" smtClean="0"/>
          </a:p>
        </p:txBody>
      </p:sp>
      <p:sp>
        <p:nvSpPr>
          <p:cNvPr id="9" name="矩形 8"/>
          <p:cNvSpPr/>
          <p:nvPr/>
        </p:nvSpPr>
        <p:spPr>
          <a:xfrm>
            <a:off x="4356847" y="2755153"/>
            <a:ext cx="1613647" cy="71717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登录</a:t>
            </a:r>
            <a:endParaRPr kumimoji="1"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2190376" y="2749176"/>
            <a:ext cx="1613647" cy="71717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搜索</a:t>
            </a:r>
            <a:endParaRPr kumimoji="1" lang="zh-CN" altLang="en-US" dirty="0"/>
          </a:p>
        </p:txBody>
      </p:sp>
      <p:cxnSp>
        <p:nvCxnSpPr>
          <p:cNvPr id="12" name="直线箭头连接符 11"/>
          <p:cNvCxnSpPr/>
          <p:nvPr/>
        </p:nvCxnSpPr>
        <p:spPr>
          <a:xfrm flipV="1">
            <a:off x="7918823" y="4019176"/>
            <a:ext cx="29883" cy="11086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/>
          <p:cNvCxnSpPr>
            <a:stCxn id="6" idx="2"/>
          </p:cNvCxnSpPr>
          <p:nvPr/>
        </p:nvCxnSpPr>
        <p:spPr>
          <a:xfrm>
            <a:off x="926353" y="3466353"/>
            <a:ext cx="0" cy="55282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直线连接符 21"/>
          <p:cNvCxnSpPr/>
          <p:nvPr/>
        </p:nvCxnSpPr>
        <p:spPr>
          <a:xfrm>
            <a:off x="5142754" y="3397625"/>
            <a:ext cx="0" cy="62155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直线连接符 29"/>
          <p:cNvCxnSpPr/>
          <p:nvPr/>
        </p:nvCxnSpPr>
        <p:spPr>
          <a:xfrm>
            <a:off x="2973294" y="3466353"/>
            <a:ext cx="0" cy="55282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418353" y="776941"/>
            <a:ext cx="79888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 smtClean="0"/>
              <a:t>类似系统总线的概念</a:t>
            </a:r>
            <a:r>
              <a:rPr kumimoji="1" lang="en-US" altLang="zh-CN" sz="2800" dirty="0" smtClean="0"/>
              <a:t>,</a:t>
            </a:r>
            <a:r>
              <a:rPr kumimoji="1" lang="zh-CN" altLang="en-US" sz="2800" dirty="0" smtClean="0"/>
              <a:t>模块可以随意插拔</a:t>
            </a:r>
            <a:r>
              <a:rPr kumimoji="1" lang="en-US" altLang="zh-CN" sz="2800" dirty="0" smtClean="0"/>
              <a:t>,</a:t>
            </a:r>
            <a:r>
              <a:rPr kumimoji="1" lang="zh-CN" altLang="en-US" sz="2800" dirty="0" smtClean="0"/>
              <a:t>更换实现</a:t>
            </a:r>
            <a:endParaRPr kumimoji="1"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13290249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47059" y="905815"/>
            <a:ext cx="7007412" cy="2411126"/>
          </a:xfrm>
        </p:spPr>
        <p:txBody>
          <a:bodyPr/>
          <a:lstStyle/>
          <a:p>
            <a:r>
              <a:rPr kumimoji="1" lang="zh-CN" altLang="en-US" sz="4000" dirty="0" smtClean="0"/>
              <a:t>模块间解除耦合的方法：</a:t>
            </a:r>
            <a:r>
              <a:rPr kumimoji="1" lang="en-US" altLang="zh-CN" sz="4000" dirty="0" smtClean="0"/>
              <a:t/>
            </a:r>
            <a:br>
              <a:rPr kumimoji="1" lang="en-US" altLang="zh-CN" sz="4000" dirty="0" smtClean="0"/>
            </a:br>
            <a:r>
              <a:rPr kumimoji="1" lang="zh-CN" altLang="en-US" sz="4000" dirty="0" smtClean="0"/>
              <a:t>面向接口编程</a:t>
            </a:r>
            <a:endParaRPr kumimoji="1"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954530570"/>
      </p:ext>
    </p:extLst>
  </p:cSld>
  <p:clrMapOvr>
    <a:masterClrMapping/>
  </p:clrMapOvr>
</p:sld>
</file>

<file path=ppt/theme/theme1.xml><?xml version="1.0" encoding="utf-8"?>
<a:theme xmlns:a="http://schemas.openxmlformats.org/drawingml/2006/main" name="气流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Slipstream">
      <a:majorFont>
        <a:latin typeface="Trebuchet MS"/>
        <a:ea typeface=""/>
        <a:cs typeface=""/>
        <a:font script="Jpan" typeface="ＭＳ ゴシック"/>
        <a:font script="Hang" typeface="HY그래픽B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ゴシック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ipstream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气流.thmx</Template>
  <TotalTime>190</TotalTime>
  <Words>263</Words>
  <Application>Microsoft Macintosh PowerPoint</Application>
  <PresentationFormat>全屏显示(4:3)</PresentationFormat>
  <Paragraphs>90</Paragraphs>
  <Slides>14</Slides>
  <Notes>11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气流</vt:lpstr>
      <vt:lpstr>PowerPoint 演示文稿</vt:lpstr>
      <vt:lpstr>为什么业务分层：   问题1.目前底层技术很难更换   问题2. 目前搭建新app很困难,代码很难重用 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模块间解除耦合的方法： 面向接口编程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正来 崔</dc:creator>
  <cp:lastModifiedBy>正来 崔</cp:lastModifiedBy>
  <cp:revision>149</cp:revision>
  <dcterms:created xsi:type="dcterms:W3CDTF">2015-12-02T06:22:02Z</dcterms:created>
  <dcterms:modified xsi:type="dcterms:W3CDTF">2015-12-07T03:35:58Z</dcterms:modified>
</cp:coreProperties>
</file>