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5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09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98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59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03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599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7297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8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0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3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337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10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165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77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2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156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14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B0A0BF-0341-4927-BC84-FCDDCEFDFC99}" type="datetimeFigureOut">
              <a:rPr lang="es-MX" smtClean="0"/>
              <a:t>11/11/2017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6EE99B-A816-4BF4-9353-8772FF83E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0544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/>
          <p:cNvSpPr/>
          <p:nvPr/>
        </p:nvSpPr>
        <p:spPr>
          <a:xfrm>
            <a:off x="3665220" y="0"/>
            <a:ext cx="852678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0" y="0"/>
            <a:ext cx="366522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7216140" y="3928260"/>
            <a:ext cx="271662" cy="63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6194482" y="2193887"/>
            <a:ext cx="236721" cy="73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4548921" y="1058965"/>
            <a:ext cx="289779" cy="177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/>
          <p:cNvSpPr/>
          <p:nvPr/>
        </p:nvSpPr>
        <p:spPr>
          <a:xfrm>
            <a:off x="3968563" y="2581246"/>
            <a:ext cx="4051504" cy="15629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778527" y="715841"/>
            <a:ext cx="16289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0465" y="1742536"/>
            <a:ext cx="32286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Title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Plugins</a:t>
            </a:r>
            <a:endParaRPr lang="es-MX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CoolMenu</a:t>
            </a:r>
            <a:endParaRPr lang="es-MX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AmazingSlider</a:t>
            </a:r>
            <a:endParaRPr lang="es-MX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FantasticArticle</a:t>
            </a:r>
            <a:endParaRPr lang="es-MX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NiceButton</a:t>
            </a:r>
            <a:endParaRPr lang="es-MX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InterestingText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Body</a:t>
            </a:r>
            <a:endParaRPr lang="es-MX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CoolMenu1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 smtClean="0"/>
              <a:t>NiceButton1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 smtClean="0"/>
              <a:t>NiceButton2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 smtClean="0"/>
              <a:t>NiceButton3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FantasticArticle1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 smtClean="0"/>
              <a:t>AmazingSlider1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 smtClean="0"/>
              <a:t>InterestingText1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4548921" y="2932829"/>
            <a:ext cx="2938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CodeDrag</a:t>
            </a:r>
            <a:endParaRPr lang="es-E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2830864" y="3065044"/>
            <a:ext cx="1121434" cy="59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4977516" y="5426015"/>
            <a:ext cx="25102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Plugins</a:t>
            </a:r>
            <a:endParaRPr lang="es-MX" dirty="0"/>
          </a:p>
        </p:txBody>
      </p:sp>
      <p:sp>
        <p:nvSpPr>
          <p:cNvPr id="9" name="Flecha derecha 8"/>
          <p:cNvSpPr/>
          <p:nvPr/>
        </p:nvSpPr>
        <p:spPr>
          <a:xfrm rot="16200000">
            <a:off x="5507681" y="4426596"/>
            <a:ext cx="1121434" cy="59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954" y="4143193"/>
            <a:ext cx="2868287" cy="23522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599" y="747192"/>
            <a:ext cx="1762873" cy="1446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793" y="2075722"/>
            <a:ext cx="2268608" cy="185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Flecha derecha 13"/>
          <p:cNvSpPr/>
          <p:nvPr/>
        </p:nvSpPr>
        <p:spPr>
          <a:xfrm>
            <a:off x="4548922" y="943873"/>
            <a:ext cx="4301358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 derecha 14"/>
          <p:cNvSpPr/>
          <p:nvPr/>
        </p:nvSpPr>
        <p:spPr>
          <a:xfrm>
            <a:off x="6194482" y="2075722"/>
            <a:ext cx="258664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 derecha 15"/>
          <p:cNvSpPr/>
          <p:nvPr/>
        </p:nvSpPr>
        <p:spPr>
          <a:xfrm>
            <a:off x="7216140" y="4286249"/>
            <a:ext cx="122963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/>
          <p:cNvSpPr/>
          <p:nvPr/>
        </p:nvSpPr>
        <p:spPr>
          <a:xfrm>
            <a:off x="4548921" y="658855"/>
            <a:ext cx="41963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Loading</a:t>
            </a:r>
            <a:r>
              <a:rPr lang="es-ES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page</a:t>
            </a:r>
            <a:endParaRPr lang="es-E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310921" y="1756847"/>
            <a:ext cx="41963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Oops</a:t>
            </a:r>
            <a:r>
              <a:rPr lang="es-ES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es-E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857266" y="3865771"/>
            <a:ext cx="41963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Render</a:t>
            </a:r>
            <a:endParaRPr lang="es-E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61972" y="-106212"/>
            <a:ext cx="2367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chemeClr val="accent4"/>
                </a:solidFill>
                <a:effectLst/>
              </a:rPr>
              <a:t>SERVER</a:t>
            </a:r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839151" y="-90867"/>
            <a:ext cx="2167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 smtClean="0">
                <a:ln/>
                <a:solidFill>
                  <a:schemeClr val="accent4"/>
                </a:solidFill>
              </a:rPr>
              <a:t>CLIENT</a:t>
            </a:r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4914421" y="5936362"/>
            <a:ext cx="24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JavaScript and CSS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75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64566" y="1259456"/>
            <a:ext cx="64698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GET JSON FROM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VALIDATE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SET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SET 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PLUGINS WILL REGISTER THEMSELVES FOR CODEDRAG AS OBJECTS WITH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INITIALIZE EACH PLUGIN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 smtClean="0"/>
              <a:t>IF PLUGIN DOESNT EXIST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dirty="0" smtClean="0"/>
              <a:t>UNIQUE NAME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CodeDrag_Plugin_UniqueName</a:t>
            </a:r>
            <a:r>
              <a:rPr lang="es-MX" dirty="0" smtClean="0"/>
              <a:t>_ + </a:t>
            </a:r>
            <a:r>
              <a:rPr lang="es-MX" dirty="0" err="1" smtClean="0"/>
              <a:t>OriginalName</a:t>
            </a:r>
            <a:r>
              <a:rPr lang="es-MX" dirty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CSS CLASSES, JS IDS, ETC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dirty="0" smtClean="0"/>
              <a:t>SET DEPENDENCIES OF SCRIPTS, (REPEAT THIS STEP)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RENDER PAGE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89732" y="198256"/>
            <a:ext cx="2938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CodeDrag</a:t>
            </a:r>
            <a:endParaRPr lang="es-E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96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82</Words>
  <Application>Microsoft Office PowerPoint</Application>
  <PresentationFormat>Panorámica</PresentationFormat>
  <Paragraphs>36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Sector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6</cp:revision>
  <dcterms:created xsi:type="dcterms:W3CDTF">2017-11-11T23:36:49Z</dcterms:created>
  <dcterms:modified xsi:type="dcterms:W3CDTF">2017-11-12T01:14:51Z</dcterms:modified>
</cp:coreProperties>
</file>