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87" r:id="rId4"/>
    <p:sldId id="275" r:id="rId5"/>
    <p:sldId id="276" r:id="rId6"/>
    <p:sldId id="277" r:id="rId7"/>
    <p:sldId id="278" r:id="rId8"/>
    <p:sldId id="280" r:id="rId9"/>
    <p:sldId id="281" r:id="rId10"/>
    <p:sldId id="286" r:id="rId11"/>
    <p:sldId id="283" r:id="rId12"/>
    <p:sldId id="284" r:id="rId13"/>
    <p:sldId id="285" r:id="rId14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7"/>
    <p:restoredTop sz="94704"/>
  </p:normalViewPr>
  <p:slideViewPr>
    <p:cSldViewPr snapToGrid="0">
      <p:cViewPr>
        <p:scale>
          <a:sx n="46" d="100"/>
          <a:sy n="46" d="100"/>
        </p:scale>
        <p:origin x="18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Theory of Computation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16600" b="1" dirty="0"/>
              <a:t>Big O Notation &amp; classification of algorithms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sz="9600" b="1" dirty="0"/>
              <a:t>Anti-malware &amp; firewalls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689742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40281"/>
            <a:ext cx="12025745" cy="286211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All computing students drink coffee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No coffee drinkers go outside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209254-E082-FF90-5131-694F6BF03611}"/>
              </a:ext>
            </a:extLst>
          </p:cNvPr>
          <p:cNvSpPr txBox="1">
            <a:spLocks/>
          </p:cNvSpPr>
          <p:nvPr/>
        </p:nvSpPr>
        <p:spPr>
          <a:xfrm>
            <a:off x="1406236" y="6202795"/>
            <a:ext cx="6525491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Computing Student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399655-6349-995D-978A-8790FD61915D}"/>
              </a:ext>
            </a:extLst>
          </p:cNvPr>
          <p:cNvSpPr txBox="1">
            <a:spLocks/>
          </p:cNvSpPr>
          <p:nvPr/>
        </p:nvSpPr>
        <p:spPr>
          <a:xfrm>
            <a:off x="1406236" y="10160578"/>
            <a:ext cx="5167746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CF7C6B-D0B1-5009-B582-E5CFCD424366}"/>
              </a:ext>
            </a:extLst>
          </p:cNvPr>
          <p:cNvSpPr txBox="1">
            <a:spLocks/>
          </p:cNvSpPr>
          <p:nvPr/>
        </p:nvSpPr>
        <p:spPr>
          <a:xfrm>
            <a:off x="14630402" y="6202795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Coffee Drinker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A89273-C899-B3A7-75AB-FF4D19122981}"/>
              </a:ext>
            </a:extLst>
          </p:cNvPr>
          <p:cNvSpPr txBox="1">
            <a:spLocks/>
          </p:cNvSpPr>
          <p:nvPr/>
        </p:nvSpPr>
        <p:spPr>
          <a:xfrm>
            <a:off x="14630402" y="10140950"/>
            <a:ext cx="7107382" cy="168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Don’t go outside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B6A3A-C23D-2027-F288-7EC9A3F329BF}"/>
              </a:ext>
            </a:extLst>
          </p:cNvPr>
          <p:cNvCxnSpPr>
            <a:stCxn id="5" idx="3"/>
          </p:cNvCxnSpPr>
          <p:nvPr/>
        </p:nvCxnSpPr>
        <p:spPr>
          <a:xfrm>
            <a:off x="7931727" y="7045036"/>
            <a:ext cx="6698675" cy="86014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F1FF8-3092-4F15-F6F1-0AE11748CE5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573982" y="10983191"/>
            <a:ext cx="8056420" cy="19628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9779CA-4BE9-ED28-4431-4067FD6C491F}"/>
              </a:ext>
            </a:extLst>
          </p:cNvPr>
          <p:cNvSpPr txBox="1">
            <a:spLocks/>
          </p:cNvSpPr>
          <p:nvPr/>
        </p:nvSpPr>
        <p:spPr>
          <a:xfrm>
            <a:off x="11281064" y="621435"/>
            <a:ext cx="12025745" cy="286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AF61-C78D-F3A0-3513-B7FD8389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909455"/>
            <a:ext cx="21945600" cy="9587345"/>
          </a:xfrm>
        </p:spPr>
        <p:txBody>
          <a:bodyPr>
            <a:normAutofit/>
          </a:bodyPr>
          <a:lstStyle/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C1: A computing student doesn’t go outside.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C2: Nobody outside drinks coffee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C3: Everyone outside drinks Tea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2929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sz="9600" b="1" dirty="0"/>
              <a:t>User Access levels &amp; Passwords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353</Words>
  <Application>Microsoft Macintosh PowerPoint</Application>
  <PresentationFormat>Custom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Big O Notation &amp; classification of algorithms</vt:lpstr>
      <vt:lpstr>Aside: logic</vt:lpstr>
      <vt:lpstr>Aside: logic</vt:lpstr>
      <vt:lpstr>passwords</vt:lpstr>
      <vt:lpstr>User access levels</vt:lpstr>
      <vt:lpstr>Your turn: User Access levels &amp; Passwords</vt:lpstr>
      <vt:lpstr>Anti-malware</vt:lpstr>
      <vt:lpstr>firewalls</vt:lpstr>
      <vt:lpstr>firewalls</vt:lpstr>
      <vt:lpstr>Your turn: Anti-malware &amp; firewalls</vt:lpstr>
      <vt:lpstr>Data interception</vt:lpstr>
      <vt:lpstr>encryption</vt:lpstr>
      <vt:lpstr>Caesar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19</cp:revision>
  <cp:lastPrinted>2023-01-24T11:23:08Z</cp:lastPrinted>
  <dcterms:modified xsi:type="dcterms:W3CDTF">2023-03-06T12:44:30Z</dcterms:modified>
</cp:coreProperties>
</file>