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94" r:id="rId11"/>
    <p:sldId id="286" r:id="rId12"/>
    <p:sldId id="295" r:id="rId13"/>
    <p:sldId id="287" r:id="rId14"/>
    <p:sldId id="289" r:id="rId15"/>
    <p:sldId id="288" r:id="rId16"/>
    <p:sldId id="290" r:id="rId17"/>
    <p:sldId id="291" r:id="rId18"/>
    <p:sldId id="292" r:id="rId19"/>
    <p:sldId id="285" r:id="rId20"/>
    <p:sldId id="293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6"/>
    <p:restoredTop sz="94806"/>
  </p:normalViewPr>
  <p:slideViewPr>
    <p:cSldViewPr snapToGrid="0">
      <p:cViewPr varScale="1">
        <p:scale>
          <a:sx n="39" d="100"/>
          <a:sy n="39" d="100"/>
        </p:scale>
        <p:origin x="17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Finite State machines</a:t>
            </a:r>
            <a:br>
              <a:rPr lang="en-GB" sz="16500" b="1" dirty="0"/>
            </a:br>
            <a:r>
              <a:rPr lang="en-GB" sz="16500" b="1" dirty="0"/>
              <a:t>&amp; Turing machines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820902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712442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0451693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73391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8746874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59353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639235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2151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74763-B6B1-CA1C-97CA-DCC56EB0EF38}"/>
              </a:ext>
            </a:extLst>
          </p:cNvPr>
          <p:cNvSpPr txBox="1"/>
          <p:nvPr/>
        </p:nvSpPr>
        <p:spPr>
          <a:xfrm>
            <a:off x="16727189" y="4042285"/>
            <a:ext cx="5824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Member.MemberID</a:t>
            </a:r>
            <a:r>
              <a:rPr lang="en-US" sz="3600" b="1" dirty="0"/>
              <a:t> = </a:t>
            </a:r>
            <a:r>
              <a:rPr lang="en-US" sz="3600" b="1" dirty="0" err="1"/>
              <a:t>Loan.MemberID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Loan.BookID</a:t>
            </a:r>
            <a:r>
              <a:rPr lang="en-US" sz="3600" b="1" dirty="0"/>
              <a:t> = </a:t>
            </a:r>
            <a:r>
              <a:rPr lang="en-US" sz="3600" b="1" dirty="0" err="1"/>
              <a:t>Book.BookID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1878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675862" y="2414478"/>
            <a:ext cx="979998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WHERE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AND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4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FirstName, Surname, Email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can I bring these attributes together?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From Member to Loan to Book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Author is Sylvia Plath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do</a:t>
            </a:r>
            <a:r>
              <a:rPr lang="en-US" sz="5400" b="1" dirty="0">
                <a:solidFill>
                  <a:srgbClr val="FFFFFF"/>
                </a:solidFill>
              </a:rPr>
              <a:t>n’t mind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87D4-8A82-DED5-CEA8-9C4C2479C2D2}"/>
              </a:ext>
            </a:extLst>
          </p:cNvPr>
          <p:cNvSpPr txBox="1"/>
          <p:nvPr/>
        </p:nvSpPr>
        <p:spPr>
          <a:xfrm>
            <a:off x="613465" y="7614932"/>
            <a:ext cx="986237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Loan ON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Book ON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28770586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95747950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BC3A3-A372-4DD6-59A4-CCEF78775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921084"/>
            <a:ext cx="21945600" cy="4192883"/>
          </a:xfrm>
        </p:spPr>
        <p:txBody>
          <a:bodyPr/>
          <a:lstStyle/>
          <a:p>
            <a:r>
              <a:rPr lang="en-US" b="1" dirty="0"/>
              <a:t>Let’s write some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1542-5C63-EDBD-3FEB-5533093810ED}"/>
              </a:ext>
            </a:extLst>
          </p:cNvPr>
          <p:cNvGrpSpPr/>
          <p:nvPr/>
        </p:nvGrpSpPr>
        <p:grpSpPr>
          <a:xfrm>
            <a:off x="-526775" y="6185007"/>
            <a:ext cx="11767931" cy="3614976"/>
            <a:chOff x="-526775" y="6185007"/>
            <a:chExt cx="11767931" cy="361497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80E9E8F-976F-36F2-4963-F15F41BF189C}"/>
                </a:ext>
              </a:extLst>
            </p:cNvPr>
            <p:cNvSpPr/>
            <p:nvPr/>
          </p:nvSpPr>
          <p:spPr>
            <a:xfrm>
              <a:off x="1967947" y="6185007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D5C9D-1A99-C55F-4BE5-B0192D224455}"/>
                </a:ext>
              </a:extLst>
            </p:cNvPr>
            <p:cNvSpPr txBox="1"/>
            <p:nvPr/>
          </p:nvSpPr>
          <p:spPr>
            <a:xfrm>
              <a:off x="-526775" y="7110202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Which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Attributes?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90633-23F4-F2EC-4736-E4945FB54D00}"/>
              </a:ext>
            </a:extLst>
          </p:cNvPr>
          <p:cNvGrpSpPr/>
          <p:nvPr/>
        </p:nvGrpSpPr>
        <p:grpSpPr>
          <a:xfrm>
            <a:off x="8397738" y="6112141"/>
            <a:ext cx="11767931" cy="3614976"/>
            <a:chOff x="8397738" y="6112141"/>
            <a:chExt cx="11767931" cy="361497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9CC14AD-1ACA-887D-4CE8-B822EC107464}"/>
                </a:ext>
              </a:extLst>
            </p:cNvPr>
            <p:cNvSpPr/>
            <p:nvPr/>
          </p:nvSpPr>
          <p:spPr>
            <a:xfrm>
              <a:off x="10892460" y="6112141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BC487-6581-F3E3-B07D-B5D4724BACFC}"/>
                </a:ext>
              </a:extLst>
            </p:cNvPr>
            <p:cNvSpPr txBox="1"/>
            <p:nvPr/>
          </p:nvSpPr>
          <p:spPr>
            <a:xfrm>
              <a:off x="8397738" y="6962507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Conditions?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FBC6C3-795B-3AD6-6133-9CED9B2E5937}"/>
              </a:ext>
            </a:extLst>
          </p:cNvPr>
          <p:cNvGrpSpPr/>
          <p:nvPr/>
        </p:nvGrpSpPr>
        <p:grpSpPr>
          <a:xfrm>
            <a:off x="2690190" y="9594149"/>
            <a:ext cx="11767931" cy="3614976"/>
            <a:chOff x="2690190" y="9594149"/>
            <a:chExt cx="11767931" cy="361497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622020C-59B9-AAAE-12C1-6E0CABA6F795}"/>
                </a:ext>
              </a:extLst>
            </p:cNvPr>
            <p:cNvSpPr/>
            <p:nvPr/>
          </p:nvSpPr>
          <p:spPr>
            <a:xfrm>
              <a:off x="5184912" y="9594149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63466-9FB9-DFB1-DDD2-1B947ED646ED}"/>
                </a:ext>
              </a:extLst>
            </p:cNvPr>
            <p:cNvSpPr txBox="1"/>
            <p:nvPr/>
          </p:nvSpPr>
          <p:spPr>
            <a:xfrm>
              <a:off x="2690190" y="10519344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Ordering?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5924B-3690-C369-59EA-8DB492120BD6}"/>
              </a:ext>
            </a:extLst>
          </p:cNvPr>
          <p:cNvGrpSpPr/>
          <p:nvPr/>
        </p:nvGrpSpPr>
        <p:grpSpPr>
          <a:xfrm>
            <a:off x="13933006" y="8874788"/>
            <a:ext cx="11767931" cy="4320634"/>
            <a:chOff x="13933006" y="8874788"/>
            <a:chExt cx="11767931" cy="432063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F44E9E6-31E8-FB84-14C9-D223DAE7BF3B}"/>
                </a:ext>
              </a:extLst>
            </p:cNvPr>
            <p:cNvSpPr/>
            <p:nvPr/>
          </p:nvSpPr>
          <p:spPr>
            <a:xfrm>
              <a:off x="16079031" y="8874788"/>
              <a:ext cx="7475883" cy="4320634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9375C-D045-7386-70E6-54A2F6060163}"/>
                </a:ext>
              </a:extLst>
            </p:cNvPr>
            <p:cNvSpPr txBox="1"/>
            <p:nvPr/>
          </p:nvSpPr>
          <p:spPr>
            <a:xfrm>
              <a:off x="13933006" y="9629592"/>
              <a:ext cx="11767931" cy="281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How do we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bring the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Attributes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together?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2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Types of relations?</a:t>
            </a:r>
            <a:endParaRPr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BD5E0-7F1B-6526-918F-9F5DAF83E0D1}"/>
              </a:ext>
            </a:extLst>
          </p:cNvPr>
          <p:cNvCxnSpPr>
            <a:cxnSpLocks/>
          </p:cNvCxnSpPr>
          <p:nvPr/>
        </p:nvCxnSpPr>
        <p:spPr>
          <a:xfrm>
            <a:off x="1219200" y="3814354"/>
            <a:ext cx="7920000" cy="0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47EC1D-867F-0332-B930-008DCE516BAD}"/>
              </a:ext>
            </a:extLst>
          </p:cNvPr>
          <p:cNvGrpSpPr/>
          <p:nvPr/>
        </p:nvGrpSpPr>
        <p:grpSpPr>
          <a:xfrm>
            <a:off x="1219200" y="9196114"/>
            <a:ext cx="7920000" cy="2160000"/>
            <a:chOff x="1219200" y="9196114"/>
            <a:chExt cx="7920000" cy="216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3D2A0-CC3B-C704-D938-2F037AEFA4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EF84D-48F1-F17F-B1A0-000856D43D76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6EE8C7-3860-E55F-1C3E-EF4610CB1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9471AA-6B14-C6A7-D259-61E085CA282D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44F99-3297-B939-F95B-9584AF5A539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077076-4869-BF15-55FF-5DE1A15635D1}"/>
              </a:ext>
            </a:extLst>
          </p:cNvPr>
          <p:cNvSpPr txBox="1"/>
          <p:nvPr/>
        </p:nvSpPr>
        <p:spPr>
          <a:xfrm>
            <a:off x="2101407" y="4040003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483AB-7823-33C5-045D-0795349C5991}"/>
              </a:ext>
            </a:extLst>
          </p:cNvPr>
          <p:cNvGrpSpPr/>
          <p:nvPr/>
        </p:nvGrpSpPr>
        <p:grpSpPr>
          <a:xfrm>
            <a:off x="1219200" y="5994457"/>
            <a:ext cx="7920000" cy="2680829"/>
            <a:chOff x="1219200" y="5994457"/>
            <a:chExt cx="7920000" cy="268082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232DF5-9F0C-C0C4-03C7-81B7B47A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4F50D5-2064-07C1-EE05-945B8203C5DA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3B851-2726-BCCB-B7B8-55A3BD75C16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42B6-5F60-84CC-FE28-8648E3EAB158}"/>
                </a:ext>
              </a:extLst>
            </p:cNvPr>
            <p:cNvSpPr txBox="1"/>
            <p:nvPr/>
          </p:nvSpPr>
          <p:spPr>
            <a:xfrm>
              <a:off x="2101407" y="7464698"/>
              <a:ext cx="659218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One-To-Many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B04437-A070-6450-25AA-2C10A3C2C952}"/>
              </a:ext>
            </a:extLst>
          </p:cNvPr>
          <p:cNvSpPr txBox="1"/>
          <p:nvPr/>
        </p:nvSpPr>
        <p:spPr>
          <a:xfrm>
            <a:off x="2028330" y="1071247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Many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6FB44-B455-06D5-A058-29E8CF4892DF}"/>
              </a:ext>
            </a:extLst>
          </p:cNvPr>
          <p:cNvSpPr txBox="1"/>
          <p:nvPr/>
        </p:nvSpPr>
        <p:spPr>
          <a:xfrm>
            <a:off x="11367327" y="191118"/>
            <a:ext cx="130166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Relationship between Passengers and 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B261-622D-69CB-10CC-103E4CCC1ECA}"/>
              </a:ext>
            </a:extLst>
          </p:cNvPr>
          <p:cNvSpPr txBox="1"/>
          <p:nvPr/>
        </p:nvSpPr>
        <p:spPr>
          <a:xfrm>
            <a:off x="11210797" y="3193930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one Passenger, and each Passenger has one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7FAC8-7366-640F-230B-A4BB927EBE31}"/>
              </a:ext>
            </a:extLst>
          </p:cNvPr>
          <p:cNvSpPr txBox="1"/>
          <p:nvPr/>
        </p:nvSpPr>
        <p:spPr>
          <a:xfrm>
            <a:off x="11289291" y="6582405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is on one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088C-68D1-7319-B916-608FA7660FCA}"/>
              </a:ext>
            </a:extLst>
          </p:cNvPr>
          <p:cNvSpPr txBox="1"/>
          <p:nvPr/>
        </p:nvSpPr>
        <p:spPr>
          <a:xfrm>
            <a:off x="11366863" y="9830184"/>
            <a:ext cx="128606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can ride many buses.</a:t>
            </a:r>
          </a:p>
        </p:txBody>
      </p:sp>
    </p:spTree>
    <p:extLst>
      <p:ext uri="{BB962C8B-B14F-4D97-AF65-F5344CB8AC3E}">
        <p14:creationId xmlns:p14="http://schemas.microsoft.com/office/powerpoint/2010/main" val="130398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6"/>
            <a:ext cx="9730740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8B732-4F14-30E4-2BE9-3C1D26693C60}"/>
              </a:ext>
            </a:extLst>
          </p:cNvPr>
          <p:cNvSpPr/>
          <p:nvPr/>
        </p:nvSpPr>
        <p:spPr>
          <a:xfrm>
            <a:off x="11954933" y="2643136"/>
            <a:ext cx="1120986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3" y="2780401"/>
            <a:ext cx="8602134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does not stock more than one copy of the same book.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5C1A2-C40C-5577-D025-23BEF22F47FF}"/>
              </a:ext>
            </a:extLst>
          </p:cNvPr>
          <p:cNvSpPr/>
          <p:nvPr/>
        </p:nvSpPr>
        <p:spPr>
          <a:xfrm>
            <a:off x="18291811" y="374303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03C5-A95A-0E80-9539-73BCEC22E612}"/>
              </a:ext>
            </a:extLst>
          </p:cNvPr>
          <p:cNvSpPr/>
          <p:nvPr/>
        </p:nvSpPr>
        <p:spPr>
          <a:xfrm>
            <a:off x="12878225" y="685800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AD9E2-8BDE-813C-AD09-5758DE944AC1}"/>
              </a:ext>
            </a:extLst>
          </p:cNvPr>
          <p:cNvSpPr/>
          <p:nvPr/>
        </p:nvSpPr>
        <p:spPr>
          <a:xfrm>
            <a:off x="18291811" y="10083875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53C08-19A8-1F0D-A4D7-59D66CF1EE23}"/>
              </a:ext>
            </a:extLst>
          </p:cNvPr>
          <p:cNvGrpSpPr/>
          <p:nvPr/>
        </p:nvGrpSpPr>
        <p:grpSpPr>
          <a:xfrm rot="16200000">
            <a:off x="17694105" y="6642436"/>
            <a:ext cx="4815759" cy="1658379"/>
            <a:chOff x="1219199" y="9196114"/>
            <a:chExt cx="7920002" cy="216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072A-93A5-8B6A-4BDE-EF958E01D4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79199" y="6316113"/>
              <a:ext cx="1" cy="7920002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53E45A-3A6C-816E-B3BA-A1544AA5475D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52152-136B-2370-F53F-1F4BE9BF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F5A31F-9DA4-826D-70A6-78FE8955844A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D0718F-6940-9B7A-A0B4-F9B17296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2073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How can we tell?</a:t>
            </a:r>
            <a:endParaRPr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F3D3-D852-6C3E-92AF-BB097B507758}"/>
              </a:ext>
            </a:extLst>
          </p:cNvPr>
          <p:cNvSpPr/>
          <p:nvPr/>
        </p:nvSpPr>
        <p:spPr>
          <a:xfrm>
            <a:off x="968723" y="3699621"/>
            <a:ext cx="3620346" cy="1875385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Physical things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E7E76-FEC0-50B1-7A72-9DA0F8B4AB6A}"/>
              </a:ext>
            </a:extLst>
          </p:cNvPr>
          <p:cNvCxnSpPr>
            <a:cxnSpLocks/>
          </p:cNvCxnSpPr>
          <p:nvPr/>
        </p:nvCxnSpPr>
        <p:spPr>
          <a:xfrm>
            <a:off x="4733447" y="4104285"/>
            <a:ext cx="3960000" cy="0"/>
          </a:xfrm>
          <a:prstGeom prst="line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1423-FE64-311F-835B-681603129567}"/>
              </a:ext>
            </a:extLst>
          </p:cNvPr>
          <p:cNvGrpSpPr/>
          <p:nvPr/>
        </p:nvGrpSpPr>
        <p:grpSpPr>
          <a:xfrm>
            <a:off x="4733447" y="4566160"/>
            <a:ext cx="3960000" cy="1080000"/>
            <a:chOff x="1219200" y="5994457"/>
            <a:chExt cx="7920000" cy="21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4F896-2CDF-5115-9C41-14B962F5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6B872A-17C1-9679-8D74-9060583C0B94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54EB99-888E-8B8D-DBAA-8922365020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A6FF-36AA-2530-0354-5215FE156AD1}"/>
              </a:ext>
            </a:extLst>
          </p:cNvPr>
          <p:cNvSpPr txBox="1"/>
          <p:nvPr/>
        </p:nvSpPr>
        <p:spPr>
          <a:xfrm>
            <a:off x="1718477" y="5907409"/>
            <a:ext cx="735804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People, Cars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1008-F81C-78D5-3F50-8A6D7F42CC0A}"/>
              </a:ext>
            </a:extLst>
          </p:cNvPr>
          <p:cNvSpPr/>
          <p:nvPr/>
        </p:nvSpPr>
        <p:spPr>
          <a:xfrm>
            <a:off x="968723" y="7599459"/>
            <a:ext cx="3620346" cy="2540183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Shared Composite keys</a:t>
            </a:r>
            <a:endParaRPr kumimoji="0" 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94708-21EA-FC79-BB69-C0D20F031CBA}"/>
              </a:ext>
            </a:extLst>
          </p:cNvPr>
          <p:cNvSpPr txBox="1"/>
          <p:nvPr/>
        </p:nvSpPr>
        <p:spPr>
          <a:xfrm>
            <a:off x="968723" y="10350722"/>
            <a:ext cx="965695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PartUsedForJob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4400" b="1" u="sng" dirty="0" err="1">
                <a:solidFill>
                  <a:schemeClr val="tx1"/>
                </a:solidFill>
              </a:rPr>
              <a:t>JobID</a:t>
            </a:r>
            <a:r>
              <a:rPr lang="en-US" sz="4400" b="1" u="sng" dirty="0">
                <a:solidFill>
                  <a:schemeClr val="tx1"/>
                </a:solidFill>
              </a:rPr>
              <a:t>, </a:t>
            </a:r>
            <a:r>
              <a:rPr lang="en-US" sz="4400" b="1" u="sng" dirty="0" err="1">
                <a:solidFill>
                  <a:schemeClr val="tx1"/>
                </a:solidFill>
              </a:rPr>
              <a:t>PartID</a:t>
            </a:r>
            <a:r>
              <a:rPr lang="en-US" sz="4400" b="1" dirty="0">
                <a:solidFill>
                  <a:schemeClr val="tx1"/>
                </a:solidFill>
              </a:rPr>
              <a:t>, Quantity)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EB597B-3A09-6AC0-0217-77A92D351AC1}"/>
              </a:ext>
            </a:extLst>
          </p:cNvPr>
          <p:cNvGrpSpPr/>
          <p:nvPr/>
        </p:nvGrpSpPr>
        <p:grpSpPr>
          <a:xfrm flipH="1">
            <a:off x="4733447" y="8329550"/>
            <a:ext cx="3960000" cy="1080000"/>
            <a:chOff x="1219200" y="5994457"/>
            <a:chExt cx="7920000" cy="216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36F77-DEBC-BAE7-2395-7368D04A7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9E352-D98E-0708-AFCB-9E7A59F6266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C99AA6-4544-677E-107B-D8BF22A58B6B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8BD9AC-F75A-20DF-3A16-0626FC8670B9}"/>
              </a:ext>
            </a:extLst>
          </p:cNvPr>
          <p:cNvSpPr txBox="1"/>
          <p:nvPr/>
        </p:nvSpPr>
        <p:spPr>
          <a:xfrm>
            <a:off x="11261558" y="3113385"/>
            <a:ext cx="1263315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It’s not Easy</a:t>
            </a:r>
            <a:r>
              <a:rPr lang="en-US" sz="8000" b="1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have to really think about the types of relationships and how they’re related</a:t>
            </a:r>
          </a:p>
        </p:txBody>
      </p:sp>
    </p:spTree>
    <p:extLst>
      <p:ext uri="{BB962C8B-B14F-4D97-AF65-F5344CB8AC3E}">
        <p14:creationId xmlns:p14="http://schemas.microsoft.com/office/powerpoint/2010/main" val="229593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38CA121-3E4E-B3E6-A125-FB3A944C43AC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18520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71B9-ABAB-10A0-5BF0-1C1B4E37B5EE}"/>
              </a:ext>
            </a:extLst>
          </p:cNvPr>
          <p:cNvSpPr txBox="1"/>
          <p:nvPr/>
        </p:nvSpPr>
        <p:spPr>
          <a:xfrm>
            <a:off x="1219200" y="2119621"/>
            <a:ext cx="21520484" cy="1069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Customer(</a:t>
            </a:r>
            <a:r>
              <a:rPr kumimoji="0" lang="en-US" sz="5400" b="1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PostalCode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Employees(</a:t>
            </a:r>
            <a:r>
              <a:rPr lang="en-US" sz="5400" b="1" u="sng" dirty="0" err="1">
                <a:solidFill>
                  <a:srgbClr val="FFFFFF"/>
                </a:solidFill>
              </a:rPr>
              <a:t>EmployeeID</a:t>
            </a:r>
            <a:r>
              <a:rPr lang="en-US" sz="5400" b="1" dirty="0">
                <a:solidFill>
                  <a:srgbClr val="FFFFFF"/>
                </a:solidFill>
              </a:rPr>
              <a:t>, Name, DOB)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OrderDetails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OrderID</a:t>
            </a:r>
            <a:r>
              <a:rPr kumimoji="0" lang="en-US" sz="54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Quantity)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Order(</a:t>
            </a:r>
            <a:r>
              <a:rPr lang="en-US" sz="5400" b="1" u="sng" dirty="0" err="1">
                <a:solidFill>
                  <a:srgbClr val="FFFFFF"/>
                </a:solidFill>
              </a:rPr>
              <a:t>OrderID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CustomerID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EmplyeeID</a:t>
            </a:r>
            <a:r>
              <a:rPr lang="en-US" sz="5400" b="1" dirty="0">
                <a:solidFill>
                  <a:srgbClr val="FFFFFF"/>
                </a:solidFill>
              </a:rPr>
              <a:t>, Date)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ProductName,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Price)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Categories(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CategoryName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Description)</a:t>
            </a: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This is a really bad shop. So, customers never come back to th</a:t>
            </a:r>
            <a:r>
              <a:rPr lang="en-US" sz="5400" b="1" dirty="0">
                <a:solidFill>
                  <a:srgbClr val="FFFFFF"/>
                </a:solidFill>
              </a:rPr>
              <a:t>e shop again. They only do one order.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13116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2ED-EAAF-0193-5F37-1C43DDF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009C-539C-4439-5276-264324EE362F}"/>
              </a:ext>
            </a:extLst>
          </p:cNvPr>
          <p:cNvSpPr/>
          <p:nvPr/>
        </p:nvSpPr>
        <p:spPr>
          <a:xfrm>
            <a:off x="1219200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8F06E-131B-1729-FA72-07DFFA057F46}"/>
              </a:ext>
            </a:extLst>
          </p:cNvPr>
          <p:cNvSpPr/>
          <p:nvPr/>
        </p:nvSpPr>
        <p:spPr>
          <a:xfrm>
            <a:off x="1219200" y="554301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 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D8369-93F2-337B-9DA7-4C1B82D8CE95}"/>
              </a:ext>
            </a:extLst>
          </p:cNvPr>
          <p:cNvSpPr/>
          <p:nvPr/>
        </p:nvSpPr>
        <p:spPr>
          <a:xfrm>
            <a:off x="1219200" y="7568138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employee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E7B33-0169-81C2-C190-DABD1686D7A9}"/>
              </a:ext>
            </a:extLst>
          </p:cNvPr>
          <p:cNvSpPr/>
          <p:nvPr/>
        </p:nvSpPr>
        <p:spPr>
          <a:xfrm>
            <a:off x="1219199" y="11618376"/>
            <a:ext cx="6235149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E4FD-5E11-B570-6C8B-E6E09325E07C}"/>
              </a:ext>
            </a:extLst>
          </p:cNvPr>
          <p:cNvSpPr/>
          <p:nvPr/>
        </p:nvSpPr>
        <p:spPr>
          <a:xfrm>
            <a:off x="1219200" y="959325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EFBD-749B-941D-6830-073323D7BE64}"/>
              </a:ext>
            </a:extLst>
          </p:cNvPr>
          <p:cNvSpPr/>
          <p:nvPr/>
        </p:nvSpPr>
        <p:spPr>
          <a:xfrm>
            <a:off x="16088139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order-detail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979C-286A-F9A6-623D-9AD0CE7DCA94}"/>
              </a:ext>
            </a:extLst>
          </p:cNvPr>
          <p:cNvSpPr/>
          <p:nvPr/>
        </p:nvSpPr>
        <p:spPr>
          <a:xfrm>
            <a:off x="16088139" y="756376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60E4A-8D66-61CA-148C-6105D1FC325A}"/>
              </a:ext>
            </a:extLst>
          </p:cNvPr>
          <p:cNvSpPr/>
          <p:nvPr/>
        </p:nvSpPr>
        <p:spPr>
          <a:xfrm>
            <a:off x="16088139" y="554738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category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BF573-C0C3-E25A-0050-4984D6E82EEC}"/>
              </a:ext>
            </a:extLst>
          </p:cNvPr>
          <p:cNvSpPr/>
          <p:nvPr/>
        </p:nvSpPr>
        <p:spPr>
          <a:xfrm>
            <a:off x="16088139" y="959325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640D-6E37-50EF-77E8-B2159D60AB8C}"/>
              </a:ext>
            </a:extLst>
          </p:cNvPr>
          <p:cNvSpPr/>
          <p:nvPr/>
        </p:nvSpPr>
        <p:spPr>
          <a:xfrm>
            <a:off x="16088139" y="1161837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9448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907773" y="4036714"/>
            <a:ext cx="927652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FROM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(INNER JOIN … ON …)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WHERE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(ORDER BY …)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3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r>
              <a:rPr lang="en-US" sz="72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69762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138457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10093</TotalTime>
  <Words>1579</Words>
  <Application>Microsoft Macintosh PowerPoint</Application>
  <PresentationFormat>Custom</PresentationFormat>
  <Paragraphs>268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Finite State machines &amp; Turing machines</vt:lpstr>
      <vt:lpstr>PowerPoint Presentation</vt:lpstr>
      <vt:lpstr>Types of relations?</vt:lpstr>
      <vt:lpstr>PowerPoint Presentation</vt:lpstr>
      <vt:lpstr>How can we tell?</vt:lpstr>
      <vt:lpstr>PowerPoint Presentation</vt:lpstr>
      <vt:lpstr>Your turn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12</cp:revision>
  <cp:lastPrinted>2023-02-06T13:38:09Z</cp:lastPrinted>
  <dcterms:modified xsi:type="dcterms:W3CDTF">2023-02-14T19:21:00Z</dcterms:modified>
</cp:coreProperties>
</file>