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7"/>
    <p:restoredTop sz="94704"/>
  </p:normalViewPr>
  <p:slideViewPr>
    <p:cSldViewPr snapToGrid="0">
      <p:cViewPr>
        <p:scale>
          <a:sx n="46" d="100"/>
          <a:sy n="46" d="100"/>
        </p:scale>
        <p:origin x="184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2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13B – Theory of Computation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sz="16600" b="1" dirty="0"/>
              <a:t>Big O Notation &amp; classification of algorithms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polynomial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</a:t>
            </a:r>
            <a:r>
              <a:rPr lang="en-US" b="0" baseline="30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Nested loop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Number of nests = power of 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Be careful that inner loop doesn’t get shorter meaning linear log</a:t>
            </a:r>
          </a:p>
        </p:txBody>
      </p:sp>
    </p:spTree>
    <p:extLst>
      <p:ext uri="{BB962C8B-B14F-4D97-AF65-F5344CB8AC3E}">
        <p14:creationId xmlns:p14="http://schemas.microsoft.com/office/powerpoint/2010/main" val="1495727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exponential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</a:t>
            </a:r>
            <a:r>
              <a:rPr lang="en-US" b="0" baseline="30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Problem gets twice as big on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138355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640281"/>
            <a:ext cx="12025745" cy="2862118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All computing students drink coffee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No coffee drinkers go outside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9779CA-4BE9-ED28-4431-4067FD6C491F}"/>
              </a:ext>
            </a:extLst>
          </p:cNvPr>
          <p:cNvSpPr txBox="1">
            <a:spLocks/>
          </p:cNvSpPr>
          <p:nvPr/>
        </p:nvSpPr>
        <p:spPr>
          <a:xfrm>
            <a:off x="11281064" y="621435"/>
            <a:ext cx="12025745" cy="286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endParaRPr lang="en-US" b="0" dirty="0">
              <a:latin typeface="Avenir Next" panose="020B05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AF61-C78D-F3A0-3513-B7FD8389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909455"/>
            <a:ext cx="21945600" cy="9587345"/>
          </a:xfrm>
        </p:spPr>
        <p:txBody>
          <a:bodyPr>
            <a:normAutofit/>
          </a:bodyPr>
          <a:lstStyle/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C1: A computing student doesn’t go outside.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C2: Nobody outside drinks coffee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C3: Everyone outside drinks Tea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92929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Complexity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B307E-C329-2737-60E1-0B1B1D39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46500"/>
            <a:ext cx="3416300" cy="311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21D007-33F2-DE24-A68A-89D20993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849" y="3746500"/>
            <a:ext cx="3416300" cy="3111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134320-3F3D-507F-D1C8-A5CA7C917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08" y="3746500"/>
            <a:ext cx="3416300" cy="3111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9B1FD5-A510-2F73-D5B7-4FF94CC42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1592" y="3746500"/>
            <a:ext cx="3416300" cy="311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F2258C-3701-958E-4556-FB6FF3BD8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9334" y="3746500"/>
            <a:ext cx="3416300" cy="3111500"/>
          </a:xfrm>
          <a:prstGeom prst="rect">
            <a:avLst/>
          </a:prstGeom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BD68500-6D83-0FEA-099E-5EFDD6C3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059" y="7551306"/>
            <a:ext cx="2992582" cy="25226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E6F096C-6416-E8BD-6237-8C1E0E1DCE78}"/>
              </a:ext>
            </a:extLst>
          </p:cNvPr>
          <p:cNvSpPr txBox="1">
            <a:spLocks/>
          </p:cNvSpPr>
          <p:nvPr/>
        </p:nvSpPr>
        <p:spPr>
          <a:xfrm>
            <a:off x="10695708" y="7551306"/>
            <a:ext cx="2992582" cy="25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F511008-E3ED-4EF1-EB1D-7BE87AF91043}"/>
              </a:ext>
            </a:extLst>
          </p:cNvPr>
          <p:cNvSpPr txBox="1">
            <a:spLocks/>
          </p:cNvSpPr>
          <p:nvPr/>
        </p:nvSpPr>
        <p:spPr>
          <a:xfrm>
            <a:off x="5500255" y="7552465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F62E3F7-B5F8-EFCC-ED35-8C9355846310}"/>
              </a:ext>
            </a:extLst>
          </p:cNvPr>
          <p:cNvSpPr txBox="1">
            <a:spLocks/>
          </p:cNvSpPr>
          <p:nvPr/>
        </p:nvSpPr>
        <p:spPr>
          <a:xfrm>
            <a:off x="14875739" y="7523599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9C0B89-2A65-B79A-93BD-6A0E152B403C}"/>
              </a:ext>
            </a:extLst>
          </p:cNvPr>
          <p:cNvSpPr txBox="1">
            <a:spLocks/>
          </p:cNvSpPr>
          <p:nvPr/>
        </p:nvSpPr>
        <p:spPr>
          <a:xfrm>
            <a:off x="19563481" y="7551306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75943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Big o</a:t>
            </a:r>
            <a:endParaRPr b="1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BD68500-6D83-0FEA-099E-5EFDD6C3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827" y="4974355"/>
            <a:ext cx="2992582" cy="414192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O(n)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E6F096C-6416-E8BD-6237-8C1E0E1DCE78}"/>
              </a:ext>
            </a:extLst>
          </p:cNvPr>
          <p:cNvSpPr txBox="1">
            <a:spLocks/>
          </p:cNvSpPr>
          <p:nvPr/>
        </p:nvSpPr>
        <p:spPr>
          <a:xfrm>
            <a:off x="6814131" y="4974355"/>
            <a:ext cx="2992582" cy="414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O(n)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F511008-E3ED-4EF1-EB1D-7BE87AF91043}"/>
              </a:ext>
            </a:extLst>
          </p:cNvPr>
          <p:cNvSpPr txBox="1">
            <a:spLocks/>
          </p:cNvSpPr>
          <p:nvPr/>
        </p:nvSpPr>
        <p:spPr>
          <a:xfrm>
            <a:off x="3334182" y="4974356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F62E3F7-B5F8-EFCC-ED35-8C9355846310}"/>
              </a:ext>
            </a:extLst>
          </p:cNvPr>
          <p:cNvSpPr txBox="1">
            <a:spLocks/>
          </p:cNvSpPr>
          <p:nvPr/>
        </p:nvSpPr>
        <p:spPr>
          <a:xfrm>
            <a:off x="1257328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9C0B89-2A65-B79A-93BD-6A0E152B403C}"/>
              </a:ext>
            </a:extLst>
          </p:cNvPr>
          <p:cNvSpPr txBox="1">
            <a:spLocks/>
          </p:cNvSpPr>
          <p:nvPr/>
        </p:nvSpPr>
        <p:spPr>
          <a:xfrm>
            <a:off x="16581291" y="4989938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</a:t>
            </a:r>
            <a:r>
              <a:rPr lang="en-US" dirty="0" err="1"/>
              <a:t>e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EBB1AED-899B-F88B-C352-AE61D96B6B05}"/>
              </a:ext>
            </a:extLst>
          </p:cNvPr>
          <p:cNvSpPr txBox="1">
            <a:spLocks/>
          </p:cNvSpPr>
          <p:nvPr/>
        </p:nvSpPr>
        <p:spPr>
          <a:xfrm>
            <a:off x="8968151" y="4988787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616B-CF7B-72D9-DE1C-1E84C41BE535}"/>
              </a:ext>
            </a:extLst>
          </p:cNvPr>
          <p:cNvSpPr txBox="1">
            <a:spLocks/>
          </p:cNvSpPr>
          <p:nvPr/>
        </p:nvSpPr>
        <p:spPr>
          <a:xfrm>
            <a:off x="2018642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Factorial</a:t>
            </a:r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O(n!)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911777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straight-line code. No loops</a:t>
            </a:r>
          </a:p>
        </p:txBody>
      </p:sp>
    </p:spTree>
    <p:extLst>
      <p:ext uri="{BB962C8B-B14F-4D97-AF65-F5344CB8AC3E}">
        <p14:creationId xmlns:p14="http://schemas.microsoft.com/office/powerpoint/2010/main" val="414829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Logarithmic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O(log</a:t>
            </a:r>
            <a:r>
              <a:rPr lang="en-US" b="0" baseline="-25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(n))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Often recursive. The problem that needs to be solved halves on each iteration.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We don’t visit every node in a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242246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loop. We go through each node exactly once</a:t>
            </a:r>
          </a:p>
        </p:txBody>
      </p:sp>
    </p:spTree>
    <p:extLst>
      <p:ext uri="{BB962C8B-B14F-4D97-AF65-F5344CB8AC3E}">
        <p14:creationId xmlns:p14="http://schemas.microsoft.com/office/powerpoint/2010/main" val="2254144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 logarithmic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 log</a:t>
            </a:r>
            <a:r>
              <a:rPr lang="en-US" b="0" baseline="-25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(n))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loop. We go through each node exactly once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 problem that needs to be solved halves on each iteration.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Usually, a combination of the 2 above. Problem splits in half on each iteration but we still need to visit every node.</a:t>
            </a:r>
          </a:p>
        </p:txBody>
      </p:sp>
    </p:spTree>
    <p:extLst>
      <p:ext uri="{BB962C8B-B14F-4D97-AF65-F5344CB8AC3E}">
        <p14:creationId xmlns:p14="http://schemas.microsoft.com/office/powerpoint/2010/main" val="131054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348</Words>
  <Application>Microsoft Macintosh PowerPoint</Application>
  <PresentationFormat>Custom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Big O Notation &amp; classification of algorithms</vt:lpstr>
      <vt:lpstr>Aside: logic</vt:lpstr>
      <vt:lpstr>Aside: logic</vt:lpstr>
      <vt:lpstr>Complexity</vt:lpstr>
      <vt:lpstr>Big o</vt:lpstr>
      <vt:lpstr>linear</vt:lpstr>
      <vt:lpstr>Logarithmic</vt:lpstr>
      <vt:lpstr>linear</vt:lpstr>
      <vt:lpstr>Linear logarithmic</vt:lpstr>
      <vt:lpstr>polynomial</vt:lpstr>
      <vt:lpstr>exponential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20</cp:revision>
  <cp:lastPrinted>2023-01-24T11:23:08Z</cp:lastPrinted>
  <dcterms:modified xsi:type="dcterms:W3CDTF">2023-03-06T14:32:19Z</dcterms:modified>
</cp:coreProperties>
</file>