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66" r:id="rId4"/>
    <p:sldId id="267" r:id="rId5"/>
    <p:sldId id="268" r:id="rId6"/>
    <p:sldId id="269" r:id="rId7"/>
    <p:sldId id="270" r:id="rId8"/>
    <p:sldId id="271" r:id="rId9"/>
    <p:sldId id="273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04"/>
    <p:restoredTop sz="94737"/>
  </p:normalViewPr>
  <p:slideViewPr>
    <p:cSldViewPr snapToGrid="0">
      <p:cViewPr>
        <p:scale>
          <a:sx n="56" d="100"/>
          <a:sy n="56" d="100"/>
        </p:scale>
        <p:origin x="122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94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9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Year 12 &amp; Year 13</a:t>
            </a:r>
            <a:r>
              <a:rPr b="1" dirty="0"/>
              <a:t> - Wednesday </a:t>
            </a:r>
            <a:r>
              <a:rPr lang="en-GB" b="1" dirty="0"/>
              <a:t>1st</a:t>
            </a:r>
            <a:r>
              <a:rPr b="1" dirty="0"/>
              <a:t> </a:t>
            </a:r>
            <a:r>
              <a:rPr lang="en-GB" b="1" dirty="0"/>
              <a:t>February</a:t>
            </a:r>
            <a:r>
              <a:rPr b="1" dirty="0"/>
              <a:t> 2023</a:t>
            </a:r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b="1" dirty="0"/>
              <a:t>Boolean</a:t>
            </a:r>
            <a:br>
              <a:rPr lang="en-GB" b="1" dirty="0"/>
            </a:br>
            <a:r>
              <a:rPr lang="en-GB" b="1" dirty="0"/>
              <a:t>algebra</a:t>
            </a:r>
            <a:endParaRPr b="1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2E0BCC2-0F22-8743-4D33-E032EAACB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82" y="1064684"/>
            <a:ext cx="8595785" cy="440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5EC567-B950-CC76-5043-2AF05E7C6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18" y="4931725"/>
            <a:ext cx="3299749" cy="440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quation.pdf">
            <a:extLst>
              <a:ext uri="{FF2B5EF4-FFF2-40B4-BE49-F238E27FC236}">
                <a16:creationId xmlns:a16="http://schemas.microsoft.com/office/drawing/2014/main" id="{D1D1323D-45CF-8AEE-BED7-E849AB972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58" y="10475166"/>
            <a:ext cx="7613651" cy="96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0844301-9341-844D-A4DF-02C5904F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2759" y="781148"/>
            <a:ext cx="3519026" cy="67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334E36-E9D1-CFFE-16B7-2D5459076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4659" y="781147"/>
            <a:ext cx="8584087" cy="6789233"/>
          </a:xfrm>
          <a:prstGeom prst="rect">
            <a:avLst/>
          </a:prstGeom>
        </p:spPr>
      </p:pic>
      <p:pic>
        <p:nvPicPr>
          <p:cNvPr id="1036" name="Picture 12" descr="equation.pdf">
            <a:extLst>
              <a:ext uri="{FF2B5EF4-FFF2-40B4-BE49-F238E27FC236}">
                <a16:creationId xmlns:a16="http://schemas.microsoft.com/office/drawing/2014/main" id="{CBD7590F-C748-8423-9B4F-9D2664107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599" y="10475166"/>
            <a:ext cx="11495908" cy="81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49607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reat each variable as a register.…"/>
          <p:cNvSpPr txBox="1">
            <a:spLocks noGrp="1"/>
          </p:cNvSpPr>
          <p:nvPr>
            <p:ph type="body" sz="quarter" idx="1"/>
          </p:nvPr>
        </p:nvSpPr>
        <p:spPr>
          <a:xfrm>
            <a:off x="1219200" y="5016710"/>
            <a:ext cx="8910918" cy="7480090"/>
          </a:xfrm>
          <a:prstGeom prst="rect">
            <a:avLst/>
          </a:prstGeom>
        </p:spPr>
        <p:txBody>
          <a:bodyPr/>
          <a:lstStyle/>
          <a:p>
            <a:r>
              <a:rPr lang="en-GB" b="0" dirty="0"/>
              <a:t>Manipulating Boolean expressions.</a:t>
            </a:r>
          </a:p>
          <a:p>
            <a:r>
              <a:rPr lang="en-GB" b="0" dirty="0"/>
              <a:t>The same as mathematical algebra just with Boolean operators like OR, AND, NOT etc.</a:t>
            </a:r>
            <a:endParaRPr b="0" dirty="0"/>
          </a:p>
        </p:txBody>
      </p:sp>
      <p:sp>
        <p:nvSpPr>
          <p:cNvPr id="218" name="Tips for solving questions"/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b="1" dirty="0"/>
              <a:t>What is Boolean algebra?</a:t>
            </a:r>
            <a:endParaRPr b="1" dirty="0"/>
          </a:p>
        </p:txBody>
      </p:sp>
      <p:sp>
        <p:nvSpPr>
          <p:cNvPr id="220" name="Bubble sort"/>
          <p:cNvSpPr txBox="1"/>
          <p:nvPr/>
        </p:nvSpPr>
        <p:spPr>
          <a:xfrm>
            <a:off x="11088892" y="554252"/>
            <a:ext cx="13026616" cy="1674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514095">
              <a:lnSpc>
                <a:spcPct val="80000"/>
              </a:lnSpc>
              <a:defRPr sz="1232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r>
              <a:rPr lang="en-GB" b="1" dirty="0"/>
              <a:t>Your exam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E51305-1A5C-B15A-619D-928BEFF94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" t="33699" r="938" b="6373"/>
          <a:stretch/>
        </p:blipFill>
        <p:spPr>
          <a:xfrm>
            <a:off x="12537374" y="2814844"/>
            <a:ext cx="10129651" cy="22919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8D3135AA-5756-34A4-666B-0A69111C5248}"/>
                  </a:ext>
                </a:extLst>
              </p:cNvPr>
              <p:cNvSpPr txBox="1"/>
              <p:nvPr/>
            </p:nvSpPr>
            <p:spPr>
              <a:xfrm>
                <a:off x="15763533" y="6108168"/>
                <a:ext cx="4244894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8D3135AA-5756-34A4-666B-0A69111C5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533" y="6108168"/>
                <a:ext cx="4244894" cy="1674324"/>
              </a:xfrm>
              <a:prstGeom prst="rect">
                <a:avLst/>
              </a:prstGeom>
              <a:blipFill>
                <a:blip r:embed="rId4"/>
                <a:stretch>
                  <a:fillRect t="-15789" b="-45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620E30EA-CDEC-0CC5-06CF-D53E4A0CA91C}"/>
                  </a:ext>
                </a:extLst>
              </p:cNvPr>
              <p:cNvSpPr txBox="1"/>
              <p:nvPr/>
            </p:nvSpPr>
            <p:spPr>
              <a:xfrm>
                <a:off x="15763533" y="8333953"/>
                <a:ext cx="4244894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620E30EA-CDEC-0CC5-06CF-D53E4A0C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533" y="8333953"/>
                <a:ext cx="4244894" cy="1674324"/>
              </a:xfrm>
              <a:prstGeom prst="rect">
                <a:avLst/>
              </a:prstGeom>
              <a:blipFill>
                <a:blip r:embed="rId5"/>
                <a:stretch>
                  <a:fillRect t="-6015" b="-375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A8F56CCE-BF90-26B0-0022-C59F3F8B61F1}"/>
                  </a:ext>
                </a:extLst>
              </p:cNvPr>
              <p:cNvSpPr txBox="1"/>
              <p:nvPr/>
            </p:nvSpPr>
            <p:spPr>
              <a:xfrm>
                <a:off x="15763533" y="10352307"/>
                <a:ext cx="4244894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 fontScale="925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A8F56CCE-BF90-26B0-0022-C59F3F8B6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533" y="10352307"/>
                <a:ext cx="4244894" cy="1674324"/>
              </a:xfrm>
              <a:prstGeom prst="rect">
                <a:avLst/>
              </a:prstGeom>
              <a:blipFill>
                <a:blip r:embed="rId6"/>
                <a:stretch>
                  <a:fillRect l="-9254" t="-1504" r="-149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415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1" animBg="1"/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6897-BB3F-C4EE-070F-7BBB8B71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F23FB-37DD-1A61-E519-4F5F83E26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6473826"/>
            <a:ext cx="4357256" cy="2955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713C8D-ABB6-5D34-17B3-8C186A605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517900"/>
            <a:ext cx="4357254" cy="2955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4C7B9C-AEFF-5A59-F24F-D291320CA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9408970"/>
            <a:ext cx="4357254" cy="29559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Bubble sort">
                <a:extLst>
                  <a:ext uri="{FF2B5EF4-FFF2-40B4-BE49-F238E27FC236}">
                    <a16:creationId xmlns:a16="http://schemas.microsoft.com/office/drawing/2014/main" id="{27EA6AAF-0D1C-8A92-3F09-727456DD662A}"/>
                  </a:ext>
                </a:extLst>
              </p:cNvPr>
              <p:cNvSpPr txBox="1"/>
              <p:nvPr/>
            </p:nvSpPr>
            <p:spPr>
              <a:xfrm>
                <a:off x="5576454" y="4247665"/>
                <a:ext cx="3630608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8" name="Bubble sort">
                <a:extLst>
                  <a:ext uri="{FF2B5EF4-FFF2-40B4-BE49-F238E27FC236}">
                    <a16:creationId xmlns:a16="http://schemas.microsoft.com/office/drawing/2014/main" id="{27EA6AAF-0D1C-8A92-3F09-727456DD6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54" y="4247665"/>
                <a:ext cx="3630608" cy="1674324"/>
              </a:xfrm>
              <a:prstGeom prst="rect">
                <a:avLst/>
              </a:prstGeom>
              <a:blipFill>
                <a:blip r:embed="rId6"/>
                <a:stretch>
                  <a:fillRect l="-944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ubble sort">
                <a:extLst>
                  <a:ext uri="{FF2B5EF4-FFF2-40B4-BE49-F238E27FC236}">
                    <a16:creationId xmlns:a16="http://schemas.microsoft.com/office/drawing/2014/main" id="{F4CAB38A-37DC-DBB7-3B6D-D9653DF81E33}"/>
                  </a:ext>
                </a:extLst>
              </p:cNvPr>
              <p:cNvSpPr txBox="1"/>
              <p:nvPr/>
            </p:nvSpPr>
            <p:spPr>
              <a:xfrm>
                <a:off x="5576454" y="7642880"/>
                <a:ext cx="3630608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" name="Bubble sort">
                <a:extLst>
                  <a:ext uri="{FF2B5EF4-FFF2-40B4-BE49-F238E27FC236}">
                    <a16:creationId xmlns:a16="http://schemas.microsoft.com/office/drawing/2014/main" id="{F4CAB38A-37DC-DBB7-3B6D-D9653DF81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54" y="7642880"/>
                <a:ext cx="3630608" cy="1674324"/>
              </a:xfrm>
              <a:prstGeom prst="rect">
                <a:avLst/>
              </a:prstGeom>
              <a:blipFill>
                <a:blip r:embed="rId7"/>
                <a:stretch>
                  <a:fillRect l="-944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ubble sort">
                <a:extLst>
                  <a:ext uri="{FF2B5EF4-FFF2-40B4-BE49-F238E27FC236}">
                    <a16:creationId xmlns:a16="http://schemas.microsoft.com/office/drawing/2014/main" id="{AEAFB392-B7D5-1EC4-1D39-9C4072846D68}"/>
                  </a:ext>
                </a:extLst>
              </p:cNvPr>
              <p:cNvSpPr txBox="1"/>
              <p:nvPr/>
            </p:nvSpPr>
            <p:spPr>
              <a:xfrm>
                <a:off x="5576454" y="10578024"/>
                <a:ext cx="3630608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0" name="Bubble sort">
                <a:extLst>
                  <a:ext uri="{FF2B5EF4-FFF2-40B4-BE49-F238E27FC236}">
                    <a16:creationId xmlns:a16="http://schemas.microsoft.com/office/drawing/2014/main" id="{AEAFB392-B7D5-1EC4-1D39-9C4072846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54" y="10578024"/>
                <a:ext cx="3630608" cy="1674324"/>
              </a:xfrm>
              <a:prstGeom prst="rect">
                <a:avLst/>
              </a:prstGeom>
              <a:blipFill>
                <a:blip r:embed="rId8"/>
                <a:stretch>
                  <a:fillRect l="-1049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ubble sort">
                <a:extLst>
                  <a:ext uri="{FF2B5EF4-FFF2-40B4-BE49-F238E27FC236}">
                    <a16:creationId xmlns:a16="http://schemas.microsoft.com/office/drawing/2014/main" id="{DAD455DD-D4B2-C84C-CD26-7503B285F4A7}"/>
                  </a:ext>
                </a:extLst>
              </p:cNvPr>
              <p:cNvSpPr txBox="1"/>
              <p:nvPr/>
            </p:nvSpPr>
            <p:spPr>
              <a:xfrm>
                <a:off x="9072046" y="4267043"/>
                <a:ext cx="1848839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1" name="Bubble sort">
                <a:extLst>
                  <a:ext uri="{FF2B5EF4-FFF2-40B4-BE49-F238E27FC236}">
                    <a16:creationId xmlns:a16="http://schemas.microsoft.com/office/drawing/2014/main" id="{DAD455DD-D4B2-C84C-CD26-7503B285F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046" y="4267043"/>
                <a:ext cx="1848839" cy="1674324"/>
              </a:xfrm>
              <a:prstGeom prst="rect">
                <a:avLst/>
              </a:prstGeom>
              <a:blipFill>
                <a:blip r:embed="rId9"/>
                <a:stretch>
                  <a:fillRect l="-13699" t="-6767" b="-526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ubble sort">
                <a:extLst>
                  <a:ext uri="{FF2B5EF4-FFF2-40B4-BE49-F238E27FC236}">
                    <a16:creationId xmlns:a16="http://schemas.microsoft.com/office/drawing/2014/main" id="{C0CB90C1-951E-8E85-A702-275EFDA033BF}"/>
                  </a:ext>
                </a:extLst>
              </p:cNvPr>
              <p:cNvSpPr txBox="1"/>
              <p:nvPr/>
            </p:nvSpPr>
            <p:spPr>
              <a:xfrm>
                <a:off x="9092352" y="7662258"/>
                <a:ext cx="1848839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2" name="Bubble sort">
                <a:extLst>
                  <a:ext uri="{FF2B5EF4-FFF2-40B4-BE49-F238E27FC236}">
                    <a16:creationId xmlns:a16="http://schemas.microsoft.com/office/drawing/2014/main" id="{C0CB90C1-951E-8E85-A702-275EFDA03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352" y="7662258"/>
                <a:ext cx="1848839" cy="1674324"/>
              </a:xfrm>
              <a:prstGeom prst="rect">
                <a:avLst/>
              </a:prstGeom>
              <a:blipFill>
                <a:blip r:embed="rId10"/>
                <a:stretch>
                  <a:fillRect l="-16438" t="-6015" b="-375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ubble sort">
                <a:extLst>
                  <a:ext uri="{FF2B5EF4-FFF2-40B4-BE49-F238E27FC236}">
                    <a16:creationId xmlns:a16="http://schemas.microsoft.com/office/drawing/2014/main" id="{CABB4959-B497-B1D9-FB7C-905553003988}"/>
                  </a:ext>
                </a:extLst>
              </p:cNvPr>
              <p:cNvSpPr txBox="1"/>
              <p:nvPr/>
            </p:nvSpPr>
            <p:spPr>
              <a:xfrm>
                <a:off x="9012552" y="10597402"/>
                <a:ext cx="1848839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3" name="Bubble sort">
                <a:extLst>
                  <a:ext uri="{FF2B5EF4-FFF2-40B4-BE49-F238E27FC236}">
                    <a16:creationId xmlns:a16="http://schemas.microsoft.com/office/drawing/2014/main" id="{CABB4959-B497-B1D9-FB7C-905553003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552" y="10597402"/>
                <a:ext cx="1848839" cy="1674324"/>
              </a:xfrm>
              <a:prstGeom prst="rect">
                <a:avLst/>
              </a:prstGeom>
              <a:blipFill>
                <a:blip r:embed="rId11"/>
                <a:stretch>
                  <a:fillRect l="-16327" t="-6015" b="-45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7648B99-9D82-BE67-ECF1-FF95AA8571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85690" y="3517900"/>
            <a:ext cx="4357254" cy="29559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37A271-0E33-2C9A-4040-11828100DC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85688" y="6473826"/>
            <a:ext cx="4357254" cy="29559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C0D349-D04B-FCBA-2F3D-F106BE8478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85689" y="9408970"/>
            <a:ext cx="4357253" cy="2955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ubble sort">
                <a:extLst>
                  <a:ext uri="{FF2B5EF4-FFF2-40B4-BE49-F238E27FC236}">
                    <a16:creationId xmlns:a16="http://schemas.microsoft.com/office/drawing/2014/main" id="{24204D8C-F7E7-626D-34C1-4C0E4B237B43}"/>
                  </a:ext>
                </a:extLst>
              </p:cNvPr>
              <p:cNvSpPr txBox="1"/>
              <p:nvPr/>
            </p:nvSpPr>
            <p:spPr>
              <a:xfrm>
                <a:off x="15742942" y="4247665"/>
                <a:ext cx="4923780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7" name="Bubble sort">
                <a:extLst>
                  <a:ext uri="{FF2B5EF4-FFF2-40B4-BE49-F238E27FC236}">
                    <a16:creationId xmlns:a16="http://schemas.microsoft.com/office/drawing/2014/main" id="{24204D8C-F7E7-626D-34C1-4C0E4B23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942" y="4247665"/>
                <a:ext cx="4923780" cy="1674324"/>
              </a:xfrm>
              <a:prstGeom prst="rect">
                <a:avLst/>
              </a:prstGeom>
              <a:blipFill>
                <a:blip r:embed="rId15"/>
                <a:stretch>
                  <a:fillRect l="-359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Bubble sort">
                <a:extLst>
                  <a:ext uri="{FF2B5EF4-FFF2-40B4-BE49-F238E27FC236}">
                    <a16:creationId xmlns:a16="http://schemas.microsoft.com/office/drawing/2014/main" id="{BD730048-8A1C-ECBD-643D-DA38CAE84A94}"/>
                  </a:ext>
                </a:extLst>
              </p:cNvPr>
              <p:cNvSpPr txBox="1"/>
              <p:nvPr/>
            </p:nvSpPr>
            <p:spPr>
              <a:xfrm>
                <a:off x="15742941" y="7642880"/>
                <a:ext cx="4923781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8" name="Bubble sort">
                <a:extLst>
                  <a:ext uri="{FF2B5EF4-FFF2-40B4-BE49-F238E27FC236}">
                    <a16:creationId xmlns:a16="http://schemas.microsoft.com/office/drawing/2014/main" id="{BD730048-8A1C-ECBD-643D-DA38CAE84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941" y="7642880"/>
                <a:ext cx="4923781" cy="1674324"/>
              </a:xfrm>
              <a:prstGeom prst="rect">
                <a:avLst/>
              </a:prstGeom>
              <a:blipFill>
                <a:blip r:embed="rId16"/>
                <a:stretch>
                  <a:fillRect l="-359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ubble sort">
                <a:extLst>
                  <a:ext uri="{FF2B5EF4-FFF2-40B4-BE49-F238E27FC236}">
                    <a16:creationId xmlns:a16="http://schemas.microsoft.com/office/drawing/2014/main" id="{3F53ED88-BEB6-80BD-60F1-D18B4669561F}"/>
                  </a:ext>
                </a:extLst>
              </p:cNvPr>
              <p:cNvSpPr txBox="1"/>
              <p:nvPr/>
            </p:nvSpPr>
            <p:spPr>
              <a:xfrm>
                <a:off x="15742942" y="10578024"/>
                <a:ext cx="4923782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9" name="Bubble sort">
                <a:extLst>
                  <a:ext uri="{FF2B5EF4-FFF2-40B4-BE49-F238E27FC236}">
                    <a16:creationId xmlns:a16="http://schemas.microsoft.com/office/drawing/2014/main" id="{3F53ED88-BEB6-80BD-60F1-D18B46695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942" y="10578024"/>
                <a:ext cx="4923782" cy="1674324"/>
              </a:xfrm>
              <a:prstGeom prst="rect">
                <a:avLst/>
              </a:prstGeom>
              <a:blipFill>
                <a:blip r:embed="rId17"/>
                <a:stretch>
                  <a:fillRect l="-437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ubble sort">
                <a:extLst>
                  <a:ext uri="{FF2B5EF4-FFF2-40B4-BE49-F238E27FC236}">
                    <a16:creationId xmlns:a16="http://schemas.microsoft.com/office/drawing/2014/main" id="{B6E312AF-97F2-8815-B51B-F46688641F18}"/>
                  </a:ext>
                </a:extLst>
              </p:cNvPr>
              <p:cNvSpPr txBox="1"/>
              <p:nvPr/>
            </p:nvSpPr>
            <p:spPr>
              <a:xfrm>
                <a:off x="20666724" y="4267043"/>
                <a:ext cx="1848839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20" name="Bubble sort">
                <a:extLst>
                  <a:ext uri="{FF2B5EF4-FFF2-40B4-BE49-F238E27FC236}">
                    <a16:creationId xmlns:a16="http://schemas.microsoft.com/office/drawing/2014/main" id="{B6E312AF-97F2-8815-B51B-F46688641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6724" y="4267043"/>
                <a:ext cx="1848839" cy="1674324"/>
              </a:xfrm>
              <a:prstGeom prst="rect">
                <a:avLst/>
              </a:prstGeom>
              <a:blipFill>
                <a:blip r:embed="rId18"/>
                <a:stretch>
                  <a:fillRect l="-16438" t="-6767" b="-375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ubble sort">
                <a:extLst>
                  <a:ext uri="{FF2B5EF4-FFF2-40B4-BE49-F238E27FC236}">
                    <a16:creationId xmlns:a16="http://schemas.microsoft.com/office/drawing/2014/main" id="{ED87D538-CA54-173B-B268-DBCDD40AB23C}"/>
                  </a:ext>
                </a:extLst>
              </p:cNvPr>
              <p:cNvSpPr txBox="1"/>
              <p:nvPr/>
            </p:nvSpPr>
            <p:spPr>
              <a:xfrm>
                <a:off x="20666724" y="7642880"/>
                <a:ext cx="1848839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21" name="Bubble sort">
                <a:extLst>
                  <a:ext uri="{FF2B5EF4-FFF2-40B4-BE49-F238E27FC236}">
                    <a16:creationId xmlns:a16="http://schemas.microsoft.com/office/drawing/2014/main" id="{ED87D538-CA54-173B-B268-DBCDD40AB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6724" y="7642880"/>
                <a:ext cx="1848839" cy="1674324"/>
              </a:xfrm>
              <a:prstGeom prst="rect">
                <a:avLst/>
              </a:prstGeom>
              <a:blipFill>
                <a:blip r:embed="rId19"/>
                <a:stretch>
                  <a:fillRect l="-13699" t="-6015" b="-45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ubble sort">
                <a:extLst>
                  <a:ext uri="{FF2B5EF4-FFF2-40B4-BE49-F238E27FC236}">
                    <a16:creationId xmlns:a16="http://schemas.microsoft.com/office/drawing/2014/main" id="{66DA56A2-9B92-50A6-8A94-2343B2E58A94}"/>
                  </a:ext>
                </a:extLst>
              </p:cNvPr>
              <p:cNvSpPr txBox="1"/>
              <p:nvPr/>
            </p:nvSpPr>
            <p:spPr>
              <a:xfrm>
                <a:off x="20666724" y="10578024"/>
                <a:ext cx="1848839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22" name="Bubble sort">
                <a:extLst>
                  <a:ext uri="{FF2B5EF4-FFF2-40B4-BE49-F238E27FC236}">
                    <a16:creationId xmlns:a16="http://schemas.microsoft.com/office/drawing/2014/main" id="{66DA56A2-9B92-50A6-8A94-2343B2E58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6724" y="10578024"/>
                <a:ext cx="1848839" cy="1674324"/>
              </a:xfrm>
              <a:prstGeom prst="rect">
                <a:avLst/>
              </a:prstGeom>
              <a:blipFill>
                <a:blip r:embed="rId18"/>
                <a:stretch>
                  <a:fillRect l="-16438" t="-6015" b="-45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151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9" grpId="1" animBg="1"/>
      <p:bldP spid="10" grpId="1" animBg="1"/>
      <p:bldP spid="11" grpId="1" animBg="1"/>
      <p:bldP spid="12" grpId="1" animBg="1"/>
      <p:bldP spid="13" grpId="1" animBg="1"/>
      <p:bldP spid="17" grpId="1" animBg="1"/>
      <p:bldP spid="18" grpId="1" animBg="1"/>
      <p:bldP spid="19" grpId="1" animBg="1"/>
      <p:bldP spid="20" grpId="1" animBg="1"/>
      <p:bldP spid="21" grpId="1" animBg="1"/>
      <p:bldP spid="2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6897-BB3F-C4EE-070F-7BBB8B71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ubble sort">
                <a:extLst>
                  <a:ext uri="{FF2B5EF4-FFF2-40B4-BE49-F238E27FC236}">
                    <a16:creationId xmlns:a16="http://schemas.microsoft.com/office/drawing/2014/main" id="{24204D8C-F7E7-626D-34C1-4C0E4B237B43}"/>
                  </a:ext>
                </a:extLst>
              </p:cNvPr>
              <p:cNvSpPr txBox="1"/>
              <p:nvPr/>
            </p:nvSpPr>
            <p:spPr>
              <a:xfrm>
                <a:off x="1439917" y="3517900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7" name="Bubble sort">
                <a:extLst>
                  <a:ext uri="{FF2B5EF4-FFF2-40B4-BE49-F238E27FC236}">
                    <a16:creationId xmlns:a16="http://schemas.microsoft.com/office/drawing/2014/main" id="{24204D8C-F7E7-626D-34C1-4C0E4B23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917" y="3517900"/>
                <a:ext cx="19445692" cy="2298699"/>
              </a:xfrm>
              <a:prstGeom prst="rect">
                <a:avLst/>
              </a:prstGeom>
              <a:blipFill>
                <a:blip r:embed="rId2"/>
                <a:stretch>
                  <a:fillRect b="-549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D6277CFE-CB2E-5E33-1196-E8F7B1EF7A43}"/>
                  </a:ext>
                </a:extLst>
              </p:cNvPr>
              <p:cNvSpPr txBox="1"/>
              <p:nvPr/>
            </p:nvSpPr>
            <p:spPr>
              <a:xfrm>
                <a:off x="1219200" y="5816600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D6277CFE-CB2E-5E33-1196-E8F7B1EF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816600"/>
                <a:ext cx="19445692" cy="2298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E37A2C42-CA5A-6FFE-C399-59945E61BD77}"/>
                  </a:ext>
                </a:extLst>
              </p:cNvPr>
              <p:cNvSpPr txBox="1"/>
              <p:nvPr/>
            </p:nvSpPr>
            <p:spPr>
              <a:xfrm>
                <a:off x="2395581" y="8115300"/>
                <a:ext cx="2095918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).(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E37A2C42-CA5A-6FFE-C399-59945E61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581" y="8115300"/>
                <a:ext cx="20959182" cy="2298699"/>
              </a:xfrm>
              <a:prstGeom prst="rect">
                <a:avLst/>
              </a:prstGeom>
              <a:blipFill>
                <a:blip r:embed="rId4"/>
                <a:stretch>
                  <a:fillRect l="-1151" r="-424" b="-1318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498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6897-BB3F-C4EE-070F-7BBB8B71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 Morgan's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ubble sort">
                <a:extLst>
                  <a:ext uri="{FF2B5EF4-FFF2-40B4-BE49-F238E27FC236}">
                    <a16:creationId xmlns:a16="http://schemas.microsoft.com/office/drawing/2014/main" id="{24204D8C-F7E7-626D-34C1-4C0E4B237B43}"/>
                  </a:ext>
                </a:extLst>
              </p:cNvPr>
              <p:cNvSpPr txBox="1"/>
              <p:nvPr/>
            </p:nvSpPr>
            <p:spPr>
              <a:xfrm>
                <a:off x="2063372" y="3517901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7" name="Bubble sort">
                <a:extLst>
                  <a:ext uri="{FF2B5EF4-FFF2-40B4-BE49-F238E27FC236}">
                    <a16:creationId xmlns:a16="http://schemas.microsoft.com/office/drawing/2014/main" id="{24204D8C-F7E7-626D-34C1-4C0E4B23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72" y="3517901"/>
                <a:ext cx="19445692" cy="2298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D6277CFE-CB2E-5E33-1196-E8F7B1EF7A43}"/>
                  </a:ext>
                </a:extLst>
              </p:cNvPr>
              <p:cNvSpPr txBox="1"/>
              <p:nvPr/>
            </p:nvSpPr>
            <p:spPr>
              <a:xfrm>
                <a:off x="1219200" y="5816600"/>
                <a:ext cx="21945600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𝒃𝒓𝒆𝒂𝒌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𝒃𝒂𝒓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𝒔𝒘𝒂𝒑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𝒔𝒊𝒈𝒏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D6277CFE-CB2E-5E33-1196-E8F7B1EF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816600"/>
                <a:ext cx="21945600" cy="2298699"/>
              </a:xfrm>
              <a:prstGeom prst="rect">
                <a:avLst/>
              </a:prstGeom>
              <a:blipFill>
                <a:blip r:embed="rId3"/>
                <a:stretch>
                  <a:fillRect b="-54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DEC52CDE-7BBC-A3CA-7639-52C02653000C}"/>
                  </a:ext>
                </a:extLst>
              </p:cNvPr>
              <p:cNvSpPr txBox="1"/>
              <p:nvPr/>
            </p:nvSpPr>
            <p:spPr>
              <a:xfrm>
                <a:off x="3351845" y="8741064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DEC52CDE-7BBC-A3CA-7639-52C026530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845" y="8741064"/>
                <a:ext cx="19445692" cy="2298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2948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Example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ubble sort">
                <a:extLst>
                  <a:ext uri="{FF2B5EF4-FFF2-40B4-BE49-F238E27FC236}">
                    <a16:creationId xmlns:a16="http://schemas.microsoft.com/office/drawing/2014/main" id="{54CC270D-E58C-A32E-4757-4AA56DC4CA23}"/>
                  </a:ext>
                </a:extLst>
              </p:cNvPr>
              <p:cNvSpPr txBox="1"/>
              <p:nvPr/>
            </p:nvSpPr>
            <p:spPr>
              <a:xfrm>
                <a:off x="-2810180" y="3850410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Bubble sort">
                <a:extLst>
                  <a:ext uri="{FF2B5EF4-FFF2-40B4-BE49-F238E27FC236}">
                    <a16:creationId xmlns:a16="http://schemas.microsoft.com/office/drawing/2014/main" id="{54CC270D-E58C-A32E-4757-4AA56DC4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10180" y="3850410"/>
                <a:ext cx="19445692" cy="2298699"/>
              </a:xfrm>
              <a:prstGeom prst="rect">
                <a:avLst/>
              </a:prstGeom>
              <a:blipFill>
                <a:blip r:embed="rId3"/>
                <a:stretch>
                  <a:fillRect t="-17582" b="-252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3A56978B-CA4A-8BDD-550F-440F31801D13}"/>
                  </a:ext>
                </a:extLst>
              </p:cNvPr>
              <p:cNvSpPr txBox="1"/>
              <p:nvPr/>
            </p:nvSpPr>
            <p:spPr>
              <a:xfrm>
                <a:off x="-2145162" y="5914076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3A56978B-CA4A-8BDD-550F-440F31801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162" y="5914076"/>
                <a:ext cx="19445692" cy="2298699"/>
              </a:xfrm>
              <a:prstGeom prst="rect">
                <a:avLst/>
              </a:prstGeom>
              <a:blipFill>
                <a:blip r:embed="rId4"/>
                <a:stretch>
                  <a:fillRect t="-17582" b="-2582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34E9884B-3B72-EAF9-56C5-054A9B578A25}"/>
                  </a:ext>
                </a:extLst>
              </p:cNvPr>
              <p:cNvSpPr txBox="1"/>
              <p:nvPr/>
            </p:nvSpPr>
            <p:spPr>
              <a:xfrm>
                <a:off x="-2145162" y="8155801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34E9884B-3B72-EAF9-56C5-054A9B578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162" y="8155801"/>
                <a:ext cx="19445692" cy="2298699"/>
              </a:xfrm>
              <a:prstGeom prst="rect">
                <a:avLst/>
              </a:prstGeom>
              <a:blipFill>
                <a:blip r:embed="rId5"/>
                <a:stretch>
                  <a:fillRect t="-17582" b="-252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71C84215-52BF-E6F6-3C0C-695E8BC3DA00}"/>
                  </a:ext>
                </a:extLst>
              </p:cNvPr>
              <p:cNvSpPr txBox="1"/>
              <p:nvPr/>
            </p:nvSpPr>
            <p:spPr>
              <a:xfrm>
                <a:off x="-2145162" y="10344919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71C84215-52BF-E6F6-3C0C-695E8BC3D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162" y="10344919"/>
                <a:ext cx="19445692" cy="2298699"/>
              </a:xfrm>
              <a:prstGeom prst="rect">
                <a:avLst/>
              </a:prstGeom>
              <a:blipFill>
                <a:blip r:embed="rId6"/>
                <a:stretch>
                  <a:fillRect t="-17582" b="-2582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5A0FCFE-7C6C-BD9E-569D-E0C358345C87}"/>
              </a:ext>
            </a:extLst>
          </p:cNvPr>
          <p:cNvSpPr txBox="1"/>
          <p:nvPr/>
        </p:nvSpPr>
        <p:spPr>
          <a:xfrm>
            <a:off x="11865935" y="4756095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deMorgans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DFBF2-F0FC-5B9B-00A1-4A72A2333B42}"/>
              </a:ext>
            </a:extLst>
          </p:cNvPr>
          <p:cNvSpPr txBox="1"/>
          <p:nvPr/>
        </p:nvSpPr>
        <p:spPr>
          <a:xfrm>
            <a:off x="11125200" y="7215156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Identity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15C27-C4D6-CAA2-9A99-26D87314AE50}"/>
              </a:ext>
            </a:extLst>
          </p:cNvPr>
          <p:cNvSpPr txBox="1"/>
          <p:nvPr/>
        </p:nvSpPr>
        <p:spPr>
          <a:xfrm>
            <a:off x="11125200" y="9671147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2399811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Example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ubble sort">
                <a:extLst>
                  <a:ext uri="{FF2B5EF4-FFF2-40B4-BE49-F238E27FC236}">
                    <a16:creationId xmlns:a16="http://schemas.microsoft.com/office/drawing/2014/main" id="{54CC270D-E58C-A32E-4757-4AA56DC4CA23}"/>
                  </a:ext>
                </a:extLst>
              </p:cNvPr>
              <p:cNvSpPr txBox="1"/>
              <p:nvPr/>
            </p:nvSpPr>
            <p:spPr>
              <a:xfrm>
                <a:off x="-2810180" y="3850410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Bubble sort">
                <a:extLst>
                  <a:ext uri="{FF2B5EF4-FFF2-40B4-BE49-F238E27FC236}">
                    <a16:creationId xmlns:a16="http://schemas.microsoft.com/office/drawing/2014/main" id="{54CC270D-E58C-A32E-4757-4AA56DC4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10180" y="3850410"/>
                <a:ext cx="19445692" cy="2298699"/>
              </a:xfrm>
              <a:prstGeom prst="rect">
                <a:avLst/>
              </a:prstGeom>
              <a:blipFill>
                <a:blip r:embed="rId3"/>
                <a:stretch>
                  <a:fillRect t="-17582" b="-252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3A56978B-CA4A-8BDD-550F-440F31801D13}"/>
                  </a:ext>
                </a:extLst>
              </p:cNvPr>
              <p:cNvSpPr txBox="1"/>
              <p:nvPr/>
            </p:nvSpPr>
            <p:spPr>
              <a:xfrm>
                <a:off x="-2145162" y="5914076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3A56978B-CA4A-8BDD-550F-440F31801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162" y="5914076"/>
                <a:ext cx="19445692" cy="2298699"/>
              </a:xfrm>
              <a:prstGeom prst="rect">
                <a:avLst/>
              </a:prstGeom>
              <a:blipFill>
                <a:blip r:embed="rId4"/>
                <a:stretch>
                  <a:fillRect b="-1318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34E9884B-3B72-EAF9-56C5-054A9B578A25}"/>
                  </a:ext>
                </a:extLst>
              </p:cNvPr>
              <p:cNvSpPr txBox="1"/>
              <p:nvPr/>
            </p:nvSpPr>
            <p:spPr>
              <a:xfrm>
                <a:off x="-2145162" y="8155801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34E9884B-3B72-EAF9-56C5-054A9B578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162" y="8155801"/>
                <a:ext cx="19445692" cy="2298699"/>
              </a:xfrm>
              <a:prstGeom prst="rect">
                <a:avLst/>
              </a:prstGeom>
              <a:blipFill>
                <a:blip r:embed="rId5"/>
                <a:stretch>
                  <a:fillRect t="-17582" b="-252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71C84215-52BF-E6F6-3C0C-695E8BC3DA00}"/>
                  </a:ext>
                </a:extLst>
              </p:cNvPr>
              <p:cNvSpPr txBox="1"/>
              <p:nvPr/>
            </p:nvSpPr>
            <p:spPr>
              <a:xfrm>
                <a:off x="-2145162" y="10344919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71C84215-52BF-E6F6-3C0C-695E8BC3D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162" y="10344919"/>
                <a:ext cx="19445692" cy="2298699"/>
              </a:xfrm>
              <a:prstGeom prst="rect">
                <a:avLst/>
              </a:prstGeom>
              <a:blipFill>
                <a:blip r:embed="rId6"/>
                <a:stretch>
                  <a:fillRect t="-17582" b="-2582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79B1F39-A673-B557-86F3-B6AA228E800D}"/>
              </a:ext>
            </a:extLst>
          </p:cNvPr>
          <p:cNvSpPr txBox="1"/>
          <p:nvPr/>
        </p:nvSpPr>
        <p:spPr>
          <a:xfrm>
            <a:off x="11373362" y="5044750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Distributivity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97025-777D-B62C-A44B-64E6B281E4E5}"/>
              </a:ext>
            </a:extLst>
          </p:cNvPr>
          <p:cNvSpPr txBox="1"/>
          <p:nvPr/>
        </p:nvSpPr>
        <p:spPr>
          <a:xfrm>
            <a:off x="11125200" y="7215156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Identity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7AFB9-615F-6E0D-1458-529ABF87C4EA}"/>
              </a:ext>
            </a:extLst>
          </p:cNvPr>
          <p:cNvSpPr txBox="1"/>
          <p:nvPr/>
        </p:nvSpPr>
        <p:spPr>
          <a:xfrm>
            <a:off x="11125200" y="9671147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3251327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27A2E1-F637-D7B4-CA77-0D333F17E0FF}"/>
              </a:ext>
            </a:extLst>
          </p:cNvPr>
          <p:cNvSpPr txBox="1"/>
          <p:nvPr/>
        </p:nvSpPr>
        <p:spPr>
          <a:xfrm>
            <a:off x="11125200" y="9671147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 err="1"/>
              <a:t>t</a:t>
            </a:r>
            <a:r>
              <a:rPr kumimoji="0" lang="en-US" sz="7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inyurl.com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10034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6384</TotalTime>
  <Words>177</Words>
  <Application>Microsoft Macintosh PowerPoint</Application>
  <PresentationFormat>Custom</PresentationFormat>
  <Paragraphs>47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Cambria Math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Boolean algebra</vt:lpstr>
      <vt:lpstr>PowerPoint Presentation</vt:lpstr>
      <vt:lpstr>What is Boolean algebra?</vt:lpstr>
      <vt:lpstr>IDENTITIES</vt:lpstr>
      <vt:lpstr>distribution</vt:lpstr>
      <vt:lpstr>De Morgan's law</vt:lpstr>
      <vt:lpstr>Example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 woodley</cp:lastModifiedBy>
  <cp:revision>5</cp:revision>
  <dcterms:modified xsi:type="dcterms:W3CDTF">2023-02-05T20:33:28Z</dcterms:modified>
</cp:coreProperties>
</file>