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/>
    <p:restoredTop sz="94698"/>
  </p:normalViewPr>
  <p:slideViewPr>
    <p:cSldViewPr snapToGrid="0">
      <p:cViewPr>
        <p:scale>
          <a:sx n="38" d="100"/>
          <a:sy n="38" d="100"/>
        </p:scale>
        <p:origin x="6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9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3863B4-B20B-DFF3-5F73-A7184D4D973B}"/>
              </a:ext>
            </a:extLst>
          </p:cNvPr>
          <p:cNvSpPr/>
          <p:nvPr/>
        </p:nvSpPr>
        <p:spPr>
          <a:xfrm>
            <a:off x="16324803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7B0297-414D-04A6-F389-23C5667DDF23}"/>
              </a:ext>
            </a:extLst>
          </p:cNvPr>
          <p:cNvSpPr/>
          <p:nvPr/>
        </p:nvSpPr>
        <p:spPr>
          <a:xfrm>
            <a:off x="8772001" y="6452041"/>
            <a:ext cx="6840000" cy="61272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6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7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8" y="6858000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</p:spTree>
    <p:extLst>
      <p:ext uri="{BB962C8B-B14F-4D97-AF65-F5344CB8AC3E}">
        <p14:creationId xmlns:p14="http://schemas.microsoft.com/office/powerpoint/2010/main" val="33174280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92CF7A-A5EF-FF6F-1393-FB59902389AF}"/>
              </a:ext>
            </a:extLst>
          </p:cNvPr>
          <p:cNvSpPr/>
          <p:nvPr/>
        </p:nvSpPr>
        <p:spPr>
          <a:xfrm>
            <a:off x="16324799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0308F-4D1B-DBBE-645C-30778654932A}"/>
              </a:ext>
            </a:extLst>
          </p:cNvPr>
          <p:cNvSpPr/>
          <p:nvPr/>
        </p:nvSpPr>
        <p:spPr>
          <a:xfrm>
            <a:off x="8771998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7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4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5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6" y="1624015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46D5F1-940A-FE50-0CB3-F963D08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39" y="3594100"/>
            <a:ext cx="6341806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cause harm.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Attaches itself to programs or files on a computer.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FC2C57-D2BE-C393-75A3-2FCFCDF2DB01}"/>
              </a:ext>
            </a:extLst>
          </p:cNvPr>
          <p:cNvSpPr txBox="1">
            <a:spLocks/>
          </p:cNvSpPr>
          <p:nvPr/>
        </p:nvSpPr>
        <p:spPr>
          <a:xfrm>
            <a:off x="9021095" y="3548641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Replicates itself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in order to spread to other computers.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Exploits vulnerabilities in a computer network.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Does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NOT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 need to attach to a program.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B33D9-8275-BA1C-C89D-7E62ACD77200}"/>
              </a:ext>
            </a:extLst>
          </p:cNvPr>
          <p:cNvSpPr txBox="1">
            <a:spLocks/>
          </p:cNvSpPr>
          <p:nvPr/>
        </p:nvSpPr>
        <p:spPr>
          <a:xfrm>
            <a:off x="16573896" y="4012357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access a computer by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misleading users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of its intent.</a:t>
            </a:r>
            <a:endParaRPr lang="en-US" sz="4400" dirty="0">
              <a:latin typeface="Avenir Medium" panose="02000503020000020003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714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325495"/>
            <a:ext cx="8356600" cy="3176905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“Humans are the weakest point in a system”</a:t>
            </a:r>
          </a:p>
          <a:p>
            <a:r>
              <a:rPr lang="en-GB" b="0" dirty="0"/>
              <a:t>Gaining information to networks by influencing people.</a:t>
            </a:r>
          </a:p>
          <a:p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lang="en-GB" sz="6600" b="1" dirty="0"/>
              <a:t>Social engineering</a:t>
            </a:r>
            <a:endParaRPr sz="6600" b="1" dirty="0"/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C72AEC73-80A6-2B5F-F694-E6E500EF16A1}"/>
              </a:ext>
            </a:extLst>
          </p:cNvPr>
          <p:cNvSpPr txBox="1">
            <a:spLocks/>
          </p:cNvSpPr>
          <p:nvPr/>
        </p:nvSpPr>
        <p:spPr>
          <a:xfrm>
            <a:off x="1489587" y="6160454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/>
              <a:t>phishing</a:t>
            </a:r>
          </a:p>
        </p:txBody>
      </p:sp>
      <p:sp>
        <p:nvSpPr>
          <p:cNvPr id="3" name="In reality we don’t write programs in it very often*…">
            <a:extLst>
              <a:ext uri="{FF2B5EF4-FFF2-40B4-BE49-F238E27FC236}">
                <a16:creationId xmlns:a16="http://schemas.microsoft.com/office/drawing/2014/main" id="{E282DA51-BA5B-FA69-8B7E-4A686849F7D6}"/>
              </a:ext>
            </a:extLst>
          </p:cNvPr>
          <p:cNvSpPr txBox="1">
            <a:spLocks/>
          </p:cNvSpPr>
          <p:nvPr/>
        </p:nvSpPr>
        <p:spPr>
          <a:xfrm>
            <a:off x="1219200" y="8408229"/>
            <a:ext cx="8356600" cy="408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/>
              <a:t>Commonly through email</a:t>
            </a:r>
          </a:p>
          <a:p>
            <a:pPr hangingPunct="1"/>
            <a:r>
              <a:rPr lang="en-GB" b="0" dirty="0"/>
              <a:t>Designed to convince people to hand over confidential information e.g. usernames, passwords, card details.</a:t>
            </a:r>
          </a:p>
          <a:p>
            <a:pPr hangingPunct="1"/>
            <a:r>
              <a:rPr lang="en-GB" b="0" dirty="0"/>
              <a:t>Usually sent to thousands of people.</a:t>
            </a:r>
          </a:p>
        </p:txBody>
      </p:sp>
      <p:sp>
        <p:nvSpPr>
          <p:cNvPr id="6" name="In reality we don’t write programs in it very often*…">
            <a:extLst>
              <a:ext uri="{FF2B5EF4-FFF2-40B4-BE49-F238E27FC236}">
                <a16:creationId xmlns:a16="http://schemas.microsoft.com/office/drawing/2014/main" id="{698E8DEC-9DE2-14AE-565E-39FE117695E6}"/>
              </a:ext>
            </a:extLst>
          </p:cNvPr>
          <p:cNvSpPr txBox="1">
            <a:spLocks/>
          </p:cNvSpPr>
          <p:nvPr/>
        </p:nvSpPr>
        <p:spPr>
          <a:xfrm>
            <a:off x="12191998" y="8408229"/>
            <a:ext cx="10702413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>
                <a:solidFill>
                  <a:srgbClr val="FFFFFF"/>
                </a:solidFill>
              </a:rPr>
              <a:t>Someone rings up pretending to be someone else to convince you to give away secrets.</a:t>
            </a:r>
          </a:p>
          <a:p>
            <a:pPr hangingPunct="1"/>
            <a:r>
              <a:rPr lang="en-GB" b="0" dirty="0">
                <a:solidFill>
                  <a:srgbClr val="FFFFFF"/>
                </a:solidFill>
              </a:rPr>
              <a:t>E.g. Network Administrator, Manager</a:t>
            </a:r>
          </a:p>
        </p:txBody>
      </p:sp>
      <p:sp>
        <p:nvSpPr>
          <p:cNvPr id="7" name="Why are we even learning this?…">
            <a:extLst>
              <a:ext uri="{FF2B5EF4-FFF2-40B4-BE49-F238E27FC236}">
                <a16:creationId xmlns:a16="http://schemas.microsoft.com/office/drawing/2014/main" id="{24A9D448-7191-27E4-5193-01F5AD4FCA98}"/>
              </a:ext>
            </a:extLst>
          </p:cNvPr>
          <p:cNvSpPr txBox="1">
            <a:spLocks/>
          </p:cNvSpPr>
          <p:nvPr/>
        </p:nvSpPr>
        <p:spPr>
          <a:xfrm>
            <a:off x="12191999" y="6160454"/>
            <a:ext cx="10702413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>
                <a:solidFill>
                  <a:srgbClr val="FFFFFF"/>
                </a:solidFill>
              </a:rPr>
              <a:t>Telephone (IVR) phishing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447</Words>
  <Application>Microsoft Macintosh PowerPoint</Application>
  <PresentationFormat>Custom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Medium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Malware</vt:lpstr>
      <vt:lpstr>Malware</vt:lpstr>
      <vt:lpstr>PowerPoint Presentation</vt:lpstr>
      <vt:lpstr>PowerPoint Presentation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6</cp:revision>
  <cp:lastPrinted>2023-01-24T11:23:08Z</cp:lastPrinted>
  <dcterms:modified xsi:type="dcterms:W3CDTF">2023-02-26T12:40:47Z</dcterms:modified>
</cp:coreProperties>
</file>