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1"/>
    <p:restoredTop sz="94674"/>
  </p:normalViewPr>
  <p:slideViewPr>
    <p:cSldViewPr snapToGrid="0">
      <p:cViewPr>
        <p:scale>
          <a:sx n="31" d="100"/>
          <a:sy n="31" d="100"/>
        </p:scale>
        <p:origin x="87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12 &amp; Year 13</a:t>
            </a:r>
            <a:r>
              <a:rPr b="1" dirty="0"/>
              <a:t> - Wednesday </a:t>
            </a:r>
            <a:r>
              <a:rPr lang="en-GB" b="1" dirty="0"/>
              <a:t>1st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Boolean</a:t>
            </a:r>
            <a:br>
              <a:rPr lang="en-GB" b="1" dirty="0"/>
            </a:br>
            <a:r>
              <a:rPr lang="en-GB" b="1" dirty="0"/>
              <a:t>algebra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Manipulating Boolean expressions.</a:t>
            </a:r>
          </a:p>
          <a:p>
            <a:r>
              <a:rPr lang="en-GB" b="0" dirty="0"/>
              <a:t>The same as mathematical algebra just with Boolean operators like OR, AND, NOT etc.</a:t>
            </a:r>
            <a:endParaRPr b="0" dirty="0"/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What is Boolean algebra?</a:t>
            </a:r>
            <a:endParaRPr b="1" dirty="0"/>
          </a:p>
        </p:txBody>
      </p:sp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lang="en-GB" b="1" dirty="0"/>
              <a:t>Your exam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1305-1A5C-B15A-619D-928BEFF9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" t="33699" r="938" b="6373"/>
          <a:stretch/>
        </p:blipFill>
        <p:spPr>
          <a:xfrm>
            <a:off x="12537374" y="2814844"/>
            <a:ext cx="10129651" cy="22919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8D3135AA-5756-34A4-666B-0A69111C5248}"/>
                  </a:ext>
                </a:extLst>
              </p:cNvPr>
              <p:cNvSpPr txBox="1"/>
              <p:nvPr/>
            </p:nvSpPr>
            <p:spPr>
              <a:xfrm>
                <a:off x="15763533" y="6108168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8D3135AA-5756-34A4-666B-0A69111C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6108168"/>
                <a:ext cx="4244894" cy="1674324"/>
              </a:xfrm>
              <a:prstGeom prst="rect">
                <a:avLst/>
              </a:prstGeom>
              <a:blipFill>
                <a:blip r:embed="rId4"/>
                <a:stretch>
                  <a:fillRect t="-15789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620E30EA-CDEC-0CC5-06CF-D53E4A0CA91C}"/>
                  </a:ext>
                </a:extLst>
              </p:cNvPr>
              <p:cNvSpPr txBox="1"/>
              <p:nvPr/>
            </p:nvSpPr>
            <p:spPr>
              <a:xfrm>
                <a:off x="15763533" y="8333953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620E30EA-CDEC-0CC5-06CF-D53E4A0C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8333953"/>
                <a:ext cx="4244894" cy="1674324"/>
              </a:xfrm>
              <a:prstGeom prst="rect">
                <a:avLst/>
              </a:prstGeom>
              <a:blipFill>
                <a:blip r:embed="rId5"/>
                <a:stretch>
                  <a:fillRect t="-6015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A8F56CCE-BF90-26B0-0022-C59F3F8B61F1}"/>
                  </a:ext>
                </a:extLst>
              </p:cNvPr>
              <p:cNvSpPr txBox="1"/>
              <p:nvPr/>
            </p:nvSpPr>
            <p:spPr>
              <a:xfrm>
                <a:off x="15763533" y="10352307"/>
                <a:ext cx="4244894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925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A8F56CCE-BF90-26B0-0022-C59F3F8B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533" y="10352307"/>
                <a:ext cx="4244894" cy="1674324"/>
              </a:xfrm>
              <a:prstGeom prst="rect">
                <a:avLst/>
              </a:prstGeom>
              <a:blipFill>
                <a:blip r:embed="rId6"/>
                <a:stretch>
                  <a:fillRect l="-9254" t="-1504" r="-149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15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F23FB-37DD-1A61-E519-4F5F83E2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73826"/>
            <a:ext cx="4357256" cy="295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13C8D-ABB6-5D34-17B3-8C186A60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17900"/>
            <a:ext cx="4357254" cy="295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C7B9C-AEFF-5A59-F24F-D291320CA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9408970"/>
            <a:ext cx="4357254" cy="2955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Bubble sort">
                <a:extLst>
                  <a:ext uri="{FF2B5EF4-FFF2-40B4-BE49-F238E27FC236}">
                    <a16:creationId xmlns:a16="http://schemas.microsoft.com/office/drawing/2014/main" id="{27EA6AAF-0D1C-8A92-3F09-727456DD662A}"/>
                  </a:ext>
                </a:extLst>
              </p:cNvPr>
              <p:cNvSpPr txBox="1"/>
              <p:nvPr/>
            </p:nvSpPr>
            <p:spPr>
              <a:xfrm>
                <a:off x="5576454" y="4247665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8" name="Bubble sort">
                <a:extLst>
                  <a:ext uri="{FF2B5EF4-FFF2-40B4-BE49-F238E27FC236}">
                    <a16:creationId xmlns:a16="http://schemas.microsoft.com/office/drawing/2014/main" id="{27EA6AAF-0D1C-8A92-3F09-727456DD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4247665"/>
                <a:ext cx="3630608" cy="1674324"/>
              </a:xfrm>
              <a:prstGeom prst="rect">
                <a:avLst/>
              </a:prstGeom>
              <a:blipFill>
                <a:blip r:embed="rId5"/>
                <a:stretch>
                  <a:fillRect l="-94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ubble sort">
                <a:extLst>
                  <a:ext uri="{FF2B5EF4-FFF2-40B4-BE49-F238E27FC236}">
                    <a16:creationId xmlns:a16="http://schemas.microsoft.com/office/drawing/2014/main" id="{F4CAB38A-37DC-DBB7-3B6D-D9653DF81E33}"/>
                  </a:ext>
                </a:extLst>
              </p:cNvPr>
              <p:cNvSpPr txBox="1"/>
              <p:nvPr/>
            </p:nvSpPr>
            <p:spPr>
              <a:xfrm>
                <a:off x="5576454" y="7642880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9" name="Bubble sort">
                <a:extLst>
                  <a:ext uri="{FF2B5EF4-FFF2-40B4-BE49-F238E27FC236}">
                    <a16:creationId xmlns:a16="http://schemas.microsoft.com/office/drawing/2014/main" id="{F4CAB38A-37DC-DBB7-3B6D-D9653DF8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7642880"/>
                <a:ext cx="3630608" cy="1674324"/>
              </a:xfrm>
              <a:prstGeom prst="rect">
                <a:avLst/>
              </a:prstGeom>
              <a:blipFill>
                <a:blip r:embed="rId6"/>
                <a:stretch>
                  <a:fillRect l="-94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ubble sort">
                <a:extLst>
                  <a:ext uri="{FF2B5EF4-FFF2-40B4-BE49-F238E27FC236}">
                    <a16:creationId xmlns:a16="http://schemas.microsoft.com/office/drawing/2014/main" id="{AEAFB392-B7D5-1EC4-1D39-9C4072846D68}"/>
                  </a:ext>
                </a:extLst>
              </p:cNvPr>
              <p:cNvSpPr txBox="1"/>
              <p:nvPr/>
            </p:nvSpPr>
            <p:spPr>
              <a:xfrm>
                <a:off x="5576454" y="10578024"/>
                <a:ext cx="3630608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0" name="Bubble sort">
                <a:extLst>
                  <a:ext uri="{FF2B5EF4-FFF2-40B4-BE49-F238E27FC236}">
                    <a16:creationId xmlns:a16="http://schemas.microsoft.com/office/drawing/2014/main" id="{AEAFB392-B7D5-1EC4-1D39-9C407284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54" y="10578024"/>
                <a:ext cx="3630608" cy="1674324"/>
              </a:xfrm>
              <a:prstGeom prst="rect">
                <a:avLst/>
              </a:prstGeom>
              <a:blipFill>
                <a:blip r:embed="rId7"/>
                <a:stretch>
                  <a:fillRect l="-104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ubble sort">
                <a:extLst>
                  <a:ext uri="{FF2B5EF4-FFF2-40B4-BE49-F238E27FC236}">
                    <a16:creationId xmlns:a16="http://schemas.microsoft.com/office/drawing/2014/main" id="{DAD455DD-D4B2-C84C-CD26-7503B285F4A7}"/>
                  </a:ext>
                </a:extLst>
              </p:cNvPr>
              <p:cNvSpPr txBox="1"/>
              <p:nvPr/>
            </p:nvSpPr>
            <p:spPr>
              <a:xfrm>
                <a:off x="9072046" y="4267043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1" name="Bubble sort">
                <a:extLst>
                  <a:ext uri="{FF2B5EF4-FFF2-40B4-BE49-F238E27FC236}">
                    <a16:creationId xmlns:a16="http://schemas.microsoft.com/office/drawing/2014/main" id="{DAD455DD-D4B2-C84C-CD26-7503B285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046" y="4267043"/>
                <a:ext cx="1848839" cy="1674324"/>
              </a:xfrm>
              <a:prstGeom prst="rect">
                <a:avLst/>
              </a:prstGeom>
              <a:blipFill>
                <a:blip r:embed="rId8"/>
                <a:stretch>
                  <a:fillRect l="-13699" t="-6767" b="-52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ubble sort">
                <a:extLst>
                  <a:ext uri="{FF2B5EF4-FFF2-40B4-BE49-F238E27FC236}">
                    <a16:creationId xmlns:a16="http://schemas.microsoft.com/office/drawing/2014/main" id="{C0CB90C1-951E-8E85-A702-275EFDA033BF}"/>
                  </a:ext>
                </a:extLst>
              </p:cNvPr>
              <p:cNvSpPr txBox="1"/>
              <p:nvPr/>
            </p:nvSpPr>
            <p:spPr>
              <a:xfrm>
                <a:off x="9092352" y="7662258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2" name="Bubble sort">
                <a:extLst>
                  <a:ext uri="{FF2B5EF4-FFF2-40B4-BE49-F238E27FC236}">
                    <a16:creationId xmlns:a16="http://schemas.microsoft.com/office/drawing/2014/main" id="{C0CB90C1-951E-8E85-A702-275EFDA0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352" y="7662258"/>
                <a:ext cx="1848839" cy="1674324"/>
              </a:xfrm>
              <a:prstGeom prst="rect">
                <a:avLst/>
              </a:prstGeom>
              <a:blipFill>
                <a:blip r:embed="rId9"/>
                <a:stretch>
                  <a:fillRect l="-16438" t="-6015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Bubble sort">
                <a:extLst>
                  <a:ext uri="{FF2B5EF4-FFF2-40B4-BE49-F238E27FC236}">
                    <a16:creationId xmlns:a16="http://schemas.microsoft.com/office/drawing/2014/main" id="{CABB4959-B497-B1D9-FB7C-905553003988}"/>
                  </a:ext>
                </a:extLst>
              </p:cNvPr>
              <p:cNvSpPr txBox="1"/>
              <p:nvPr/>
            </p:nvSpPr>
            <p:spPr>
              <a:xfrm>
                <a:off x="9012552" y="10597402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3" name="Bubble sort">
                <a:extLst>
                  <a:ext uri="{FF2B5EF4-FFF2-40B4-BE49-F238E27FC236}">
                    <a16:creationId xmlns:a16="http://schemas.microsoft.com/office/drawing/2014/main" id="{CABB4959-B497-B1D9-FB7C-90555300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52" y="10597402"/>
                <a:ext cx="1848839" cy="1674324"/>
              </a:xfrm>
              <a:prstGeom prst="rect">
                <a:avLst/>
              </a:prstGeom>
              <a:blipFill>
                <a:blip r:embed="rId10"/>
                <a:stretch>
                  <a:fillRect l="-16327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7648B99-9D82-BE67-ECF1-FF95AA8571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85690" y="3517900"/>
            <a:ext cx="4357254" cy="2955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37A271-0E33-2C9A-4040-11828100DC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85688" y="6473826"/>
            <a:ext cx="4357254" cy="2955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0D349-D04B-FCBA-2F3D-F106BE8478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85689" y="9408970"/>
            <a:ext cx="4357253" cy="2955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15742942" y="4247665"/>
                <a:ext cx="4923780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2" y="4247665"/>
                <a:ext cx="4923780" cy="1674324"/>
              </a:xfrm>
              <a:prstGeom prst="rect">
                <a:avLst/>
              </a:prstGeom>
              <a:blipFill>
                <a:blip r:embed="rId14"/>
                <a:stretch>
                  <a:fillRect l="-359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Bubble sort">
                <a:extLst>
                  <a:ext uri="{FF2B5EF4-FFF2-40B4-BE49-F238E27FC236}">
                    <a16:creationId xmlns:a16="http://schemas.microsoft.com/office/drawing/2014/main" id="{BD730048-8A1C-ECBD-643D-DA38CAE84A94}"/>
                  </a:ext>
                </a:extLst>
              </p:cNvPr>
              <p:cNvSpPr txBox="1"/>
              <p:nvPr/>
            </p:nvSpPr>
            <p:spPr>
              <a:xfrm>
                <a:off x="15742941" y="7642880"/>
                <a:ext cx="4923781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8" name="Bubble sort">
                <a:extLst>
                  <a:ext uri="{FF2B5EF4-FFF2-40B4-BE49-F238E27FC236}">
                    <a16:creationId xmlns:a16="http://schemas.microsoft.com/office/drawing/2014/main" id="{BD730048-8A1C-ECBD-643D-DA38CAE84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1" y="7642880"/>
                <a:ext cx="4923781" cy="1674324"/>
              </a:xfrm>
              <a:prstGeom prst="rect">
                <a:avLst/>
              </a:prstGeom>
              <a:blipFill>
                <a:blip r:embed="rId15"/>
                <a:stretch>
                  <a:fillRect l="-359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Bubble sort">
                <a:extLst>
                  <a:ext uri="{FF2B5EF4-FFF2-40B4-BE49-F238E27FC236}">
                    <a16:creationId xmlns:a16="http://schemas.microsoft.com/office/drawing/2014/main" id="{3F53ED88-BEB6-80BD-60F1-D18B4669561F}"/>
                  </a:ext>
                </a:extLst>
              </p:cNvPr>
              <p:cNvSpPr txBox="1"/>
              <p:nvPr/>
            </p:nvSpPr>
            <p:spPr>
              <a:xfrm>
                <a:off x="15742942" y="10578024"/>
                <a:ext cx="4923782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9" name="Bubble sort">
                <a:extLst>
                  <a:ext uri="{FF2B5EF4-FFF2-40B4-BE49-F238E27FC236}">
                    <a16:creationId xmlns:a16="http://schemas.microsoft.com/office/drawing/2014/main" id="{3F53ED88-BEB6-80BD-60F1-D18B46695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42" y="10578024"/>
                <a:ext cx="4923782" cy="1674324"/>
              </a:xfrm>
              <a:prstGeom prst="rect">
                <a:avLst/>
              </a:prstGeom>
              <a:blipFill>
                <a:blip r:embed="rId16"/>
                <a:stretch>
                  <a:fillRect l="-43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ubble sort">
                <a:extLst>
                  <a:ext uri="{FF2B5EF4-FFF2-40B4-BE49-F238E27FC236}">
                    <a16:creationId xmlns:a16="http://schemas.microsoft.com/office/drawing/2014/main" id="{B6E312AF-97F2-8815-B51B-F46688641F18}"/>
                  </a:ext>
                </a:extLst>
              </p:cNvPr>
              <p:cNvSpPr txBox="1"/>
              <p:nvPr/>
            </p:nvSpPr>
            <p:spPr>
              <a:xfrm>
                <a:off x="20666724" y="4267043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20" name="Bubble sort">
                <a:extLst>
                  <a:ext uri="{FF2B5EF4-FFF2-40B4-BE49-F238E27FC236}">
                    <a16:creationId xmlns:a16="http://schemas.microsoft.com/office/drawing/2014/main" id="{B6E312AF-97F2-8815-B51B-F46688641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4267043"/>
                <a:ext cx="1848839" cy="1674324"/>
              </a:xfrm>
              <a:prstGeom prst="rect">
                <a:avLst/>
              </a:prstGeom>
              <a:blipFill>
                <a:blip r:embed="rId17"/>
                <a:stretch>
                  <a:fillRect l="-16438" t="-6767" b="-37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ubble sort">
                <a:extLst>
                  <a:ext uri="{FF2B5EF4-FFF2-40B4-BE49-F238E27FC236}">
                    <a16:creationId xmlns:a16="http://schemas.microsoft.com/office/drawing/2014/main" id="{ED87D538-CA54-173B-B268-DBCDD40AB23C}"/>
                  </a:ext>
                </a:extLst>
              </p:cNvPr>
              <p:cNvSpPr txBox="1"/>
              <p:nvPr/>
            </p:nvSpPr>
            <p:spPr>
              <a:xfrm>
                <a:off x="20666724" y="7642880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21" name="Bubble sort">
                <a:extLst>
                  <a:ext uri="{FF2B5EF4-FFF2-40B4-BE49-F238E27FC236}">
                    <a16:creationId xmlns:a16="http://schemas.microsoft.com/office/drawing/2014/main" id="{ED87D538-CA54-173B-B268-DBCDD40A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7642880"/>
                <a:ext cx="1848839" cy="1674324"/>
              </a:xfrm>
              <a:prstGeom prst="rect">
                <a:avLst/>
              </a:prstGeom>
              <a:blipFill>
                <a:blip r:embed="rId18"/>
                <a:stretch>
                  <a:fillRect l="-13699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bble sort">
                <a:extLst>
                  <a:ext uri="{FF2B5EF4-FFF2-40B4-BE49-F238E27FC236}">
                    <a16:creationId xmlns:a16="http://schemas.microsoft.com/office/drawing/2014/main" id="{66DA56A2-9B92-50A6-8A94-2343B2E58A94}"/>
                  </a:ext>
                </a:extLst>
              </p:cNvPr>
              <p:cNvSpPr txBox="1"/>
              <p:nvPr/>
            </p:nvSpPr>
            <p:spPr>
              <a:xfrm>
                <a:off x="20666724" y="10578024"/>
                <a:ext cx="1848839" cy="16743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22" name="Bubble sort">
                <a:extLst>
                  <a:ext uri="{FF2B5EF4-FFF2-40B4-BE49-F238E27FC236}">
                    <a16:creationId xmlns:a16="http://schemas.microsoft.com/office/drawing/2014/main" id="{66DA56A2-9B92-50A6-8A94-2343B2E5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6724" y="10578024"/>
                <a:ext cx="1848839" cy="1674324"/>
              </a:xfrm>
              <a:prstGeom prst="rect">
                <a:avLst/>
              </a:prstGeom>
              <a:blipFill>
                <a:blip r:embed="rId17"/>
                <a:stretch>
                  <a:fillRect l="-16438" t="-6015" b="-4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51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1439917" y="351790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17" y="3517900"/>
                <a:ext cx="19445692" cy="2298699"/>
              </a:xfrm>
              <a:prstGeom prst="rect">
                <a:avLst/>
              </a:prstGeom>
              <a:blipFill>
                <a:blip r:embed="rId2"/>
                <a:stretch>
                  <a:fillRect b="-549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/>
              <p:nvPr/>
            </p:nvSpPr>
            <p:spPr>
              <a:xfrm>
                <a:off x="1219200" y="581660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1660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E37A2C42-CA5A-6FFE-C399-59945E61BD77}"/>
                  </a:ext>
                </a:extLst>
              </p:cNvPr>
              <p:cNvSpPr txBox="1"/>
              <p:nvPr/>
            </p:nvSpPr>
            <p:spPr>
              <a:xfrm>
                <a:off x="2395581" y="8115300"/>
                <a:ext cx="2095918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).(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E37A2C42-CA5A-6FFE-C399-59945E61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1" y="8115300"/>
                <a:ext cx="20959182" cy="2298699"/>
              </a:xfrm>
              <a:prstGeom prst="rect">
                <a:avLst/>
              </a:prstGeom>
              <a:blipFill>
                <a:blip r:embed="rId4"/>
                <a:stretch>
                  <a:fillRect l="-1151" r="-424" b="-131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49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897-BB3F-C4EE-070F-7BBB8B7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 Morgan's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/>
              <p:nvPr/>
            </p:nvSpPr>
            <p:spPr>
              <a:xfrm>
                <a:off x="2063372" y="35179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17" name="Bubble sort">
                <a:extLst>
                  <a:ext uri="{FF2B5EF4-FFF2-40B4-BE49-F238E27FC236}">
                    <a16:creationId xmlns:a16="http://schemas.microsoft.com/office/drawing/2014/main" id="{24204D8C-F7E7-626D-34C1-4C0E4B23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72" y="3517901"/>
                <a:ext cx="19445692" cy="2298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/>
              <p:nvPr/>
            </p:nvSpPr>
            <p:spPr>
              <a:xfrm>
                <a:off x="1219200" y="5816600"/>
                <a:ext cx="21945600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 fontScale="77500" lnSpcReduction="20000"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𝒃𝒓𝒆𝒂𝒌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𝒃𝒂𝒓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𝒔𝒘𝒂𝒑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𝒔𝒊𝒈𝒏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D6277CFE-CB2E-5E33-1196-E8F7B1EF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16600"/>
                <a:ext cx="21945600" cy="2298699"/>
              </a:xfrm>
              <a:prstGeom prst="rect">
                <a:avLst/>
              </a:prstGeom>
              <a:blipFill>
                <a:blip r:embed="rId3"/>
                <a:stretch>
                  <a:fillRect b="-54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DEC52CDE-7BBC-A3CA-7639-52C02653000C}"/>
                  </a:ext>
                </a:extLst>
              </p:cNvPr>
              <p:cNvSpPr txBox="1"/>
              <p:nvPr/>
            </p:nvSpPr>
            <p:spPr>
              <a:xfrm>
                <a:off x="3351845" y="8741064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DEC52CDE-7BBC-A3CA-7639-52C02653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845" y="8741064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294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Example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/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/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/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blipFill>
                <a:blip r:embed="rId5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/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blipFill>
                <a:blip r:embed="rId6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811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Example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/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Bubble sort">
                <a:extLst>
                  <a:ext uri="{FF2B5EF4-FFF2-40B4-BE49-F238E27FC236}">
                    <a16:creationId xmlns:a16="http://schemas.microsoft.com/office/drawing/2014/main" id="{54CC270D-E58C-A32E-4757-4AA56DC4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80" y="3850410"/>
                <a:ext cx="19445692" cy="2298699"/>
              </a:xfrm>
              <a:prstGeom prst="rect">
                <a:avLst/>
              </a:prstGeom>
              <a:blipFill>
                <a:blip r:embed="rId3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/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Bubble sort">
                <a:extLst>
                  <a:ext uri="{FF2B5EF4-FFF2-40B4-BE49-F238E27FC236}">
                    <a16:creationId xmlns:a16="http://schemas.microsoft.com/office/drawing/2014/main" id="{3A56978B-CA4A-8BDD-550F-440F3180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5914076"/>
                <a:ext cx="19445692" cy="2298699"/>
              </a:xfrm>
              <a:prstGeom prst="rect">
                <a:avLst/>
              </a:prstGeom>
              <a:blipFill>
                <a:blip r:embed="rId4"/>
                <a:stretch>
                  <a:fillRect b="-131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/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Bubble sort">
                <a:extLst>
                  <a:ext uri="{FF2B5EF4-FFF2-40B4-BE49-F238E27FC236}">
                    <a16:creationId xmlns:a16="http://schemas.microsoft.com/office/drawing/2014/main" id="{34E9884B-3B72-EAF9-56C5-054A9B57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8155801"/>
                <a:ext cx="19445692" cy="2298699"/>
              </a:xfrm>
              <a:prstGeom prst="rect">
                <a:avLst/>
              </a:prstGeom>
              <a:blipFill>
                <a:blip r:embed="rId5"/>
                <a:stretch>
                  <a:fillRect t="-17582" b="-252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/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defTabSz="514095">
                  <a:lnSpc>
                    <a:spcPct val="80000"/>
                  </a:lnSpc>
                  <a:defRPr sz="12320" cap="all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ruk Medium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A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Bubble sort">
                <a:extLst>
                  <a:ext uri="{FF2B5EF4-FFF2-40B4-BE49-F238E27FC236}">
                    <a16:creationId xmlns:a16="http://schemas.microsoft.com/office/drawing/2014/main" id="{71C84215-52BF-E6F6-3C0C-695E8BC3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5162" y="10344919"/>
                <a:ext cx="19445692" cy="2298699"/>
              </a:xfrm>
              <a:prstGeom prst="rect">
                <a:avLst/>
              </a:prstGeom>
              <a:blipFill>
                <a:blip r:embed="rId6"/>
                <a:stretch>
                  <a:fillRect t="-17582" b="-258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32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167</Words>
  <Application>Microsoft Macintosh PowerPoint</Application>
  <PresentationFormat>Custom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Cambria Math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Boolean algebra</vt:lpstr>
      <vt:lpstr>What is Boolean algebra?</vt:lpstr>
      <vt:lpstr>IDENTITIES</vt:lpstr>
      <vt:lpstr>distribution</vt:lpstr>
      <vt:lpstr>De Morgan's law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4</cp:revision>
  <dcterms:modified xsi:type="dcterms:W3CDTF">2023-01-28T17:39:57Z</dcterms:modified>
</cp:coreProperties>
</file>