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3"/>
    <p:restoredTop sz="94686"/>
  </p:normalViewPr>
  <p:slideViewPr>
    <p:cSldViewPr snapToGrid="0">
      <p:cViewPr>
        <p:scale>
          <a:sx n="46" d="100"/>
          <a:sy n="46" d="100"/>
        </p:scale>
        <p:origin x="184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462026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5659246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594F3-AC8A-B457-383F-CE2F9AD10BC4}"/>
              </a:ext>
            </a:extLst>
          </p:cNvPr>
          <p:cNvGrpSpPr/>
          <p:nvPr/>
        </p:nvGrpSpPr>
        <p:grpSpPr>
          <a:xfrm>
            <a:off x="14679737" y="3078001"/>
            <a:ext cx="2520000" cy="2520000"/>
            <a:chOff x="9499682" y="2919915"/>
            <a:chExt cx="2520000" cy="25200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ED8303D-F5FD-1C62-0975-99C52B8FE129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5A755262-EBBD-0683-C807-42C9133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656B4C-5AA0-9414-3F87-73C75CC92BFE}"/>
              </a:ext>
            </a:extLst>
          </p:cNvPr>
          <p:cNvGrpSpPr/>
          <p:nvPr/>
        </p:nvGrpSpPr>
        <p:grpSpPr>
          <a:xfrm>
            <a:off x="5620019" y="3101119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A8762E8-818D-7547-79D3-EC4CD2285A0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1E413463-79A1-F28D-2784-DF5641F4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AAF30-F28A-CA3F-6368-E52FAD736087}"/>
              </a:ext>
            </a:extLst>
          </p:cNvPr>
          <p:cNvGrpSpPr/>
          <p:nvPr/>
        </p:nvGrpSpPr>
        <p:grpSpPr>
          <a:xfrm>
            <a:off x="5580792" y="3099915"/>
            <a:ext cx="2520000" cy="2520000"/>
            <a:chOff x="9499682" y="2919915"/>
            <a:chExt cx="2520000" cy="252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EB0FE93-D503-91CF-EDD8-572A3955E11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DE2F36D5-1EF5-5730-FEE2-8BF634A2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36967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36992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3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12 L 0.09401 -0.00012 C 0.13535 -0.00012 0.18646 0.04432 0.18646 0.08044 L 0.18646 0.16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8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17E-6 -4.07407E-6 L 0.36967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7715 -0.00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1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058D3F-6D79-C390-B925-C81CB954AFC7}"/>
              </a:ext>
            </a:extLst>
          </p:cNvPr>
          <p:cNvGrpSpPr/>
          <p:nvPr/>
        </p:nvGrpSpPr>
        <p:grpSpPr>
          <a:xfrm>
            <a:off x="1219200" y="5418000"/>
            <a:ext cx="6120000" cy="2946548"/>
            <a:chOff x="1219200" y="5418000"/>
            <a:chExt cx="6120000" cy="29465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8252DF0-429A-3F0E-B96D-050316DF8324}"/>
                </a:ext>
              </a:extLst>
            </p:cNvPr>
            <p:cNvSpPr/>
            <p:nvPr/>
          </p:nvSpPr>
          <p:spPr>
            <a:xfrm>
              <a:off x="12192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Your exam">
              <a:extLst>
                <a:ext uri="{FF2B5EF4-FFF2-40B4-BE49-F238E27FC236}">
                  <a16:creationId xmlns:a16="http://schemas.microsoft.com/office/drawing/2014/main" id="{7FBB121E-0DC5-9258-04A7-DF842F8D82BF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5599176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Time</a:t>
              </a:r>
            </a:p>
            <a:p>
              <a:pPr algn="ctr" hangingPunct="1"/>
              <a:r>
                <a:rPr lang="en-GB" sz="8000" b="1" dirty="0"/>
                <a:t>gap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0E937-D61E-7A7E-E41D-9B0A81F26F45}"/>
              </a:ext>
            </a:extLst>
          </p:cNvPr>
          <p:cNvGrpSpPr/>
          <p:nvPr/>
        </p:nvGrpSpPr>
        <p:grpSpPr>
          <a:xfrm>
            <a:off x="9132000" y="5408348"/>
            <a:ext cx="6120000" cy="2880000"/>
            <a:chOff x="9132000" y="5408348"/>
            <a:chExt cx="6120000" cy="288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BA8138-1699-8E6F-2106-FD358FFD87EA}"/>
                </a:ext>
              </a:extLst>
            </p:cNvPr>
            <p:cNvSpPr/>
            <p:nvPr/>
          </p:nvSpPr>
          <p:spPr>
            <a:xfrm>
              <a:off x="9132000" y="5408348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Your exam">
              <a:extLst>
                <a:ext uri="{FF2B5EF4-FFF2-40B4-BE49-F238E27FC236}">
                  <a16:creationId xmlns:a16="http://schemas.microsoft.com/office/drawing/2014/main" id="{BC8D2B23-6E27-9666-78CD-F860F515F5A5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5481140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Attempt</a:t>
              </a:r>
            </a:p>
            <a:p>
              <a:pPr algn="ctr" hangingPunct="1"/>
              <a:r>
                <a:rPr lang="en-GB" sz="8000" b="1" dirty="0"/>
                <a:t>limits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13D325-85F5-CABF-81A9-241630F1B537}"/>
              </a:ext>
            </a:extLst>
          </p:cNvPr>
          <p:cNvGrpSpPr/>
          <p:nvPr/>
        </p:nvGrpSpPr>
        <p:grpSpPr>
          <a:xfrm>
            <a:off x="17044800" y="5418000"/>
            <a:ext cx="6120000" cy="2880000"/>
            <a:chOff x="17044800" y="5418000"/>
            <a:chExt cx="6120000" cy="2880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47D783-E502-C3FD-551D-BBA23235F0DD}"/>
                </a:ext>
              </a:extLst>
            </p:cNvPr>
            <p:cNvSpPr/>
            <p:nvPr/>
          </p:nvSpPr>
          <p:spPr>
            <a:xfrm>
              <a:off x="170448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Your exam">
              <a:extLst>
                <a:ext uri="{FF2B5EF4-FFF2-40B4-BE49-F238E27FC236}">
                  <a16:creationId xmlns:a16="http://schemas.microsoft.com/office/drawing/2014/main" id="{AFECFA08-7903-494F-DCD0-5C7674EBB467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55326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600" b="1" dirty="0"/>
                <a:t>Complexity 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23FC9-0B97-896E-A66C-CFB74D878011}"/>
              </a:ext>
            </a:extLst>
          </p:cNvPr>
          <p:cNvGrpSpPr/>
          <p:nvPr/>
        </p:nvGrpSpPr>
        <p:grpSpPr>
          <a:xfrm>
            <a:off x="1219200" y="9616800"/>
            <a:ext cx="6120000" cy="2880000"/>
            <a:chOff x="1219200" y="9616800"/>
            <a:chExt cx="6120000" cy="28800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6E6D86-EE6A-9583-AC6F-62B504359155}"/>
                </a:ext>
              </a:extLst>
            </p:cNvPr>
            <p:cNvSpPr/>
            <p:nvPr/>
          </p:nvSpPr>
          <p:spPr>
            <a:xfrm>
              <a:off x="12192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Your exam">
              <a:extLst>
                <a:ext uri="{FF2B5EF4-FFF2-40B4-BE49-F238E27FC236}">
                  <a16:creationId xmlns:a16="http://schemas.microsoft.com/office/drawing/2014/main" id="{5EA4CC92-8564-7788-7139-4C8B4344CEDA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Password</a:t>
              </a:r>
            </a:p>
            <a:p>
              <a:pPr algn="ctr" hangingPunct="1"/>
              <a:r>
                <a:rPr lang="en-GB" sz="8000" b="1" dirty="0"/>
                <a:t>encryption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D78C0-0410-BC8D-A68F-E8B0385844C5}"/>
              </a:ext>
            </a:extLst>
          </p:cNvPr>
          <p:cNvGrpSpPr/>
          <p:nvPr/>
        </p:nvGrpSpPr>
        <p:grpSpPr>
          <a:xfrm>
            <a:off x="9132000" y="9616800"/>
            <a:ext cx="6120000" cy="2880000"/>
            <a:chOff x="9132000" y="9616800"/>
            <a:chExt cx="6120000" cy="288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30C25B-562E-A40C-1A18-25F60280902A}"/>
                </a:ext>
              </a:extLst>
            </p:cNvPr>
            <p:cNvSpPr/>
            <p:nvPr/>
          </p:nvSpPr>
          <p:spPr>
            <a:xfrm>
              <a:off x="91320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Your exam">
              <a:extLst>
                <a:ext uri="{FF2B5EF4-FFF2-40B4-BE49-F238E27FC236}">
                  <a16:creationId xmlns:a16="http://schemas.microsoft.com/office/drawing/2014/main" id="{CC5F0ED4-EF26-6BFB-A882-0AF793653034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Reset</a:t>
              </a:r>
            </a:p>
            <a:p>
              <a:pPr algn="ctr" hangingPunct="1"/>
              <a:r>
                <a:rPr lang="en-GB" sz="8000" b="1" dirty="0"/>
                <a:t>policies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0D9F7-AFEB-0151-B444-E90C910565F7}"/>
              </a:ext>
            </a:extLst>
          </p:cNvPr>
          <p:cNvGrpSpPr/>
          <p:nvPr/>
        </p:nvGrpSpPr>
        <p:grpSpPr>
          <a:xfrm>
            <a:off x="17044800" y="9616800"/>
            <a:ext cx="6120000" cy="2880000"/>
            <a:chOff x="17044800" y="9616800"/>
            <a:chExt cx="6120000" cy="288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E787C99-E3E7-6BA9-5249-7836E99D35AC}"/>
                </a:ext>
              </a:extLst>
            </p:cNvPr>
            <p:cNvSpPr/>
            <p:nvPr/>
          </p:nvSpPr>
          <p:spPr>
            <a:xfrm>
              <a:off x="170448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Your exam">
              <a:extLst>
                <a:ext uri="{FF2B5EF4-FFF2-40B4-BE49-F238E27FC236}">
                  <a16:creationId xmlns:a16="http://schemas.microsoft.com/office/drawing/2014/main" id="{4C12338F-3B3F-6E8B-3312-0BC4C8FD5BA1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000" b="1" dirty="0"/>
                <a:t>Two factor</a:t>
              </a:r>
            </a:p>
            <a:p>
              <a:pPr algn="ctr" hangingPunct="1"/>
              <a:r>
                <a:rPr lang="en-GB" sz="6000" b="1" dirty="0"/>
                <a:t>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997999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Your turn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8215301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972584"/>
            <a:ext cx="21945600" cy="352421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21C700-EAD8-ACFC-BFC5-DEA8C0F98B0E}"/>
              </a:ext>
            </a:extLst>
          </p:cNvPr>
          <p:cNvGrpSpPr/>
          <p:nvPr/>
        </p:nvGrpSpPr>
        <p:grpSpPr>
          <a:xfrm>
            <a:off x="1979654" y="2946710"/>
            <a:ext cx="21211862" cy="5592319"/>
            <a:chOff x="1979654" y="2946710"/>
            <a:chExt cx="21211862" cy="5592319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AD6B0E1C-B0D8-A418-9244-9CC0C29D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99197" y="2946710"/>
              <a:ext cx="5592319" cy="5592319"/>
            </a:xfrm>
            <a:prstGeom prst="rect">
              <a:avLst/>
            </a:prstGeom>
          </p:spPr>
        </p:pic>
        <p:pic>
          <p:nvPicPr>
            <p:cNvPr id="8" name="Graphic 7" descr="Laptop with solid fill">
              <a:extLst>
                <a:ext uri="{FF2B5EF4-FFF2-40B4-BE49-F238E27FC236}">
                  <a16:creationId xmlns:a16="http://schemas.microsoft.com/office/drawing/2014/main" id="{56235AD1-722D-6FB8-CB33-E4A5B4E0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9654" y="6817096"/>
              <a:ext cx="1721933" cy="1721933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F84060B0-5C29-87D7-3BF2-DA600952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3089" y="5021286"/>
              <a:ext cx="1615065" cy="1615065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1E894DB9-942A-66E2-9B27-C82F1119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24751" y="4504509"/>
              <a:ext cx="2648621" cy="2648621"/>
            </a:xfrm>
            <a:prstGeom prst="rect">
              <a:avLst/>
            </a:prstGeom>
          </p:spPr>
        </p:pic>
        <p:pic>
          <p:nvPicPr>
            <p:cNvPr id="14" name="Graphic 13" descr="Monitor with solid fill">
              <a:extLst>
                <a:ext uri="{FF2B5EF4-FFF2-40B4-BE49-F238E27FC236}">
                  <a16:creationId xmlns:a16="http://schemas.microsoft.com/office/drawing/2014/main" id="{ABF3F909-5BB3-4547-5973-928C11DF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089" y="3270202"/>
              <a:ext cx="1615066" cy="161506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5DE5C4-24C2-BFED-F16A-3C6D7F0649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648154" y="5828819"/>
              <a:ext cx="3876597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6DAA-892F-E4B6-1ED5-523EDF61364B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648155" y="4077735"/>
              <a:ext cx="3876596" cy="1751085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11ED81-1A77-9A6E-AC97-16D133EA84C5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701587" y="5828820"/>
              <a:ext cx="3823164" cy="184924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7744F-9D1D-2F8F-77C5-708368C0A91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 flipV="1">
              <a:off x="10173372" y="5742870"/>
              <a:ext cx="7425825" cy="8595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E54DA51F-9093-7572-8AA4-0481F3FD2B26}"/>
                </a:ext>
              </a:extLst>
            </p:cNvPr>
            <p:cNvSpPr txBox="1">
              <a:spLocks/>
            </p:cNvSpPr>
            <p:nvPr/>
          </p:nvSpPr>
          <p:spPr>
            <a:xfrm>
              <a:off x="5078738" y="6772371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LAN</a:t>
              </a:r>
            </a:p>
          </p:txBody>
        </p:sp>
        <p:sp>
          <p:nvSpPr>
            <p:cNvPr id="29" name="Your exam">
              <a:extLst>
                <a:ext uri="{FF2B5EF4-FFF2-40B4-BE49-F238E27FC236}">
                  <a16:creationId xmlns:a16="http://schemas.microsoft.com/office/drawing/2014/main" id="{D6AC4D03-525D-0552-95C2-252DC82616D2}"/>
                </a:ext>
              </a:extLst>
            </p:cNvPr>
            <p:cNvSpPr txBox="1">
              <a:spLocks/>
            </p:cNvSpPr>
            <p:nvPr/>
          </p:nvSpPr>
          <p:spPr>
            <a:xfrm>
              <a:off x="18804331" y="5431034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WAN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C0C70-2B32-A2E9-0D06-E1CEDBA8A00E}"/>
              </a:ext>
            </a:extLst>
          </p:cNvPr>
          <p:cNvGrpSpPr/>
          <p:nvPr/>
        </p:nvGrpSpPr>
        <p:grpSpPr>
          <a:xfrm>
            <a:off x="11265821" y="2804333"/>
            <a:ext cx="5020424" cy="4757407"/>
            <a:chOff x="11265821" y="2804333"/>
            <a:chExt cx="5020424" cy="4757407"/>
          </a:xfrm>
        </p:grpSpPr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9784331B-33C9-BA3D-2FF9-3EC1FEE4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02205" y="3414084"/>
              <a:ext cx="4147656" cy="4147656"/>
            </a:xfrm>
            <a:prstGeom prst="rect">
              <a:avLst/>
            </a:prstGeom>
          </p:spPr>
        </p:pic>
        <p:sp>
          <p:nvSpPr>
            <p:cNvPr id="30" name="Your exam">
              <a:extLst>
                <a:ext uri="{FF2B5EF4-FFF2-40B4-BE49-F238E27FC236}">
                  <a16:creationId xmlns:a16="http://schemas.microsoft.com/office/drawing/2014/main" id="{E0935C3F-E9D4-B092-CE09-2D772E56DB12}"/>
                </a:ext>
              </a:extLst>
            </p:cNvPr>
            <p:cNvSpPr txBox="1">
              <a:spLocks/>
            </p:cNvSpPr>
            <p:nvPr/>
          </p:nvSpPr>
          <p:spPr>
            <a:xfrm>
              <a:off x="11265821" y="2804333"/>
              <a:ext cx="502042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343</Words>
  <Application>Microsoft Macintosh PowerPoint</Application>
  <PresentationFormat>Custom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Your turn</vt:lpstr>
      <vt:lpstr>Anti-malware</vt:lpstr>
      <vt:lpstr>Your turn</vt:lpstr>
      <vt:lpstr>firewalls</vt:lpstr>
      <vt:lpstr>firewalls</vt:lpstr>
      <vt:lpstr>Your turn</vt:lpstr>
      <vt:lpstr>Data interception</vt:lpstr>
      <vt:lpstr>encryption</vt:lpstr>
      <vt:lpstr>Caesar cipher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17</cp:revision>
  <cp:lastPrinted>2023-01-24T11:23:08Z</cp:lastPrinted>
  <dcterms:modified xsi:type="dcterms:W3CDTF">2023-03-04T13:55:38Z</dcterms:modified>
</cp:coreProperties>
</file>