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87" r:id="rId4"/>
    <p:sldId id="29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0" r:id="rId14"/>
    <p:sldId id="297" r:id="rId15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7"/>
    <p:restoredTop sz="94704"/>
  </p:normalViewPr>
  <p:slideViewPr>
    <p:cSldViewPr snapToGrid="0">
      <p:cViewPr>
        <p:scale>
          <a:sx n="46" d="100"/>
          <a:sy n="46" d="100"/>
        </p:scale>
        <p:origin x="18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 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 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Usually, a combination of the 2 above. Problem splits in half on each iteration but we still need to visit every node.</a:t>
            </a:r>
          </a:p>
        </p:txBody>
      </p:sp>
    </p:spTree>
    <p:extLst>
      <p:ext uri="{BB962C8B-B14F-4D97-AF65-F5344CB8AC3E}">
        <p14:creationId xmlns:p14="http://schemas.microsoft.com/office/powerpoint/2010/main" val="13105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polynomial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Nested loop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Number of nests = power of 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Be careful that inner loop doesn’t get shorter meaning linear log</a:t>
            </a:r>
          </a:p>
        </p:txBody>
      </p:sp>
    </p:spTree>
    <p:extLst>
      <p:ext uri="{BB962C8B-B14F-4D97-AF65-F5344CB8AC3E}">
        <p14:creationId xmlns:p14="http://schemas.microsoft.com/office/powerpoint/2010/main" val="1495727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exponential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Problem gets twice as big on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13835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 dirty="0">
                <a:solidFill>
                  <a:srgbClr val="FFFFFF"/>
                </a:solidFill>
              </a:rPr>
              <a:t>Your turn:</a:t>
            </a:r>
            <a:br>
              <a:rPr lang="en-GB" sz="16700" b="1" dirty="0">
                <a:solidFill>
                  <a:srgbClr val="FFFFFF"/>
                </a:solidFill>
              </a:rPr>
            </a:br>
            <a:r>
              <a:rPr lang="en-GB" sz="13800" b="1" dirty="0">
                <a:solidFill>
                  <a:srgbClr val="FFFFFF"/>
                </a:solidFill>
              </a:rPr>
              <a:t>BIG O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52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C6A317-9826-1C94-0E30-7AD3104C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963" y="185651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b-Page-3-2">
            <a:extLst>
              <a:ext uri="{FF2B5EF4-FFF2-40B4-BE49-F238E27FC236}">
                <a16:creationId xmlns:a16="http://schemas.microsoft.com/office/drawing/2014/main" id="{30AC66C1-39FC-C5B7-4B2C-E1978D3C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87" y="0"/>
            <a:ext cx="8870226" cy="137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4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>
                <a:solidFill>
                  <a:srgbClr val="FFFFFF"/>
                </a:solidFill>
              </a:rPr>
              <a:t>Your turn:</a:t>
            </a:r>
            <a:br>
              <a:rPr lang="en-GB" sz="16700" b="1">
                <a:solidFill>
                  <a:srgbClr val="FFFFFF"/>
                </a:solidFill>
              </a:rPr>
            </a:br>
            <a:r>
              <a:rPr lang="en-GB" sz="13800" b="1">
                <a:solidFill>
                  <a:srgbClr val="FFFFFF"/>
                </a:solidFill>
              </a:rPr>
              <a:t>logic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39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Complexity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307E-C329-2737-60E1-0B1B1D39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46500"/>
            <a:ext cx="34163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21D007-33F2-DE24-A68A-89D20993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49" y="3746500"/>
            <a:ext cx="3416300" cy="311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134320-3F3D-507F-D1C8-A5CA7C91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08" y="3746500"/>
            <a:ext cx="3416300" cy="311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9B1FD5-A510-2F73-D5B7-4FF94CC4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1592" y="3746500"/>
            <a:ext cx="34163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F2258C-3701-958E-4556-FB6FF3BD8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334" y="3746500"/>
            <a:ext cx="3416300" cy="3111500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059" y="7551306"/>
            <a:ext cx="2992582" cy="2522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10695708" y="7551306"/>
            <a:ext cx="2992582" cy="25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5500255" y="7552465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4875739" y="7523599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9563481" y="7551306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594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o</a:t>
            </a:r>
            <a:endParaRPr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EBB1AED-899B-F88B-C352-AE61D96B6B05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616B-CF7B-72D9-DE1C-1E84C41BE535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911777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straight-line code. No loops</a:t>
            </a:r>
          </a:p>
        </p:txBody>
      </p:sp>
    </p:spTree>
    <p:extLst>
      <p:ext uri="{BB962C8B-B14F-4D97-AF65-F5344CB8AC3E}">
        <p14:creationId xmlns:p14="http://schemas.microsoft.com/office/powerpoint/2010/main" val="41482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Often recursive. 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We don’t visit every node in a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42246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</p:txBody>
      </p:sp>
    </p:spTree>
    <p:extLst>
      <p:ext uri="{BB962C8B-B14F-4D97-AF65-F5344CB8AC3E}">
        <p14:creationId xmlns:p14="http://schemas.microsoft.com/office/powerpoint/2010/main" val="225414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359</Words>
  <Application>Microsoft Macintosh PowerPoint</Application>
  <PresentationFormat>Custom</PresentationFormat>
  <Paragraphs>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PowerPoint Presentation</vt:lpstr>
      <vt:lpstr>Complexity</vt:lpstr>
      <vt:lpstr>Big o</vt:lpstr>
      <vt:lpstr>linear</vt:lpstr>
      <vt:lpstr>Logarithmic</vt:lpstr>
      <vt:lpstr>linear</vt:lpstr>
      <vt:lpstr>Linear logarithmic</vt:lpstr>
      <vt:lpstr>polynomial</vt:lpstr>
      <vt:lpstr>exponential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21</cp:revision>
  <cp:lastPrinted>2023-01-24T11:23:08Z</cp:lastPrinted>
  <dcterms:modified xsi:type="dcterms:W3CDTF">2023-03-06T14:56:11Z</dcterms:modified>
</cp:coreProperties>
</file>