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6"/>
  </p:normalViewPr>
  <p:slideViewPr>
    <p:cSldViewPr snapToGrid="0">
      <p:cViewPr varScale="1">
        <p:scale>
          <a:sx n="62" d="100"/>
          <a:sy n="62" d="100"/>
        </p:scale>
        <p:origin x="2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https://filestore.aqa.org.uk/resources/computing/AQA-75162-75172-ALI.PDF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			-&gt; Go over general structure of IF Statements</a:t>
            </a:r>
          </a:p>
          <a:p>
            <a:r>
              <a:t>IF ELSE 	-&gt; Invite Student to write on the whiteboard a general assembly for IF ELSE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Example -&gt;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13B - Wednesday 25th January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Assembly Language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154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Custom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Assembly Language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</cp:revision>
  <dcterms:modified xsi:type="dcterms:W3CDTF">2023-01-24T11:08:14Z</dcterms:modified>
</cp:coreProperties>
</file>