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6" r:id="rId4"/>
    <p:sldId id="267" r:id="rId5"/>
    <p:sldId id="268" r:id="rId6"/>
    <p:sldId id="269" r:id="rId7"/>
    <p:sldId id="270" r:id="rId8"/>
    <p:sldId id="271" r:id="rId9"/>
    <p:sldId id="27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4"/>
    <p:restoredTop sz="94737"/>
  </p:normalViewPr>
  <p:slideViewPr>
    <p:cSldViewPr snapToGrid="0">
      <p:cViewPr>
        <p:scale>
          <a:sx n="56" d="100"/>
          <a:sy n="56" d="100"/>
        </p:scale>
        <p:origin x="1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12 &amp; Year 13</a:t>
            </a:r>
            <a:r>
              <a:rPr b="1" dirty="0"/>
              <a:t> - Wednesday </a:t>
            </a:r>
            <a:r>
              <a:rPr lang="en-GB" b="1" dirty="0"/>
              <a:t>1st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Boolean</a:t>
            </a:r>
            <a:br>
              <a:rPr lang="en-GB" b="1" dirty="0"/>
            </a:br>
            <a:r>
              <a:rPr lang="en-GB" b="1" dirty="0"/>
              <a:t>algebra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E0BCC2-0F22-8743-4D33-E032EAAC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2" y="1064684"/>
            <a:ext cx="8595785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C567-B950-CC76-5043-2AF05E7C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8" y="4931725"/>
            <a:ext cx="3299749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.pdf">
            <a:extLst>
              <a:ext uri="{FF2B5EF4-FFF2-40B4-BE49-F238E27FC236}">
                <a16:creationId xmlns:a16="http://schemas.microsoft.com/office/drawing/2014/main" id="{D1D1323D-45CF-8AEE-BED7-E849AB97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58" y="10475166"/>
            <a:ext cx="7613651" cy="9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844301-9341-844D-A4DF-02C5904F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759" y="781148"/>
            <a:ext cx="3519026" cy="6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34E36-E9D1-CFFE-16B7-2D5459076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659" y="781147"/>
            <a:ext cx="8584087" cy="6789233"/>
          </a:xfrm>
          <a:prstGeom prst="rect">
            <a:avLst/>
          </a:prstGeom>
        </p:spPr>
      </p:pic>
      <p:pic>
        <p:nvPicPr>
          <p:cNvPr id="1036" name="Picture 12" descr="equation.pdf">
            <a:extLst>
              <a:ext uri="{FF2B5EF4-FFF2-40B4-BE49-F238E27FC236}">
                <a16:creationId xmlns:a16="http://schemas.microsoft.com/office/drawing/2014/main" id="{CBD7590F-C748-8423-9B4F-9D266410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599" y="10475166"/>
            <a:ext cx="11495908" cy="8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960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Manipulating Boolean expressions.</a:t>
            </a:r>
          </a:p>
          <a:p>
            <a:r>
              <a:rPr lang="en-GB" b="0" dirty="0"/>
              <a:t>The same as mathematical algebra just with Boolean operators like OR, AND, NOT etc.</a:t>
            </a:r>
            <a:endParaRPr b="0" dirty="0"/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What is Boolean algebra?</a:t>
            </a:r>
            <a:endParaRPr b="1" dirty="0"/>
          </a:p>
        </p:txBody>
      </p:sp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lang="en-GB" b="1" dirty="0"/>
              <a:t>Your exam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1305-1A5C-B15A-619D-928BEFF9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t="33699" r="938" b="6373"/>
          <a:stretch/>
        </p:blipFill>
        <p:spPr>
          <a:xfrm>
            <a:off x="12537374" y="2814844"/>
            <a:ext cx="10129651" cy="2291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/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blipFill>
                <a:blip r:embed="rId4"/>
                <a:stretch>
                  <a:fillRect t="-15789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/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blipFill>
                <a:blip r:embed="rId5"/>
                <a:stretch>
                  <a:fillRect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/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925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blipFill>
                <a:blip r:embed="rId6"/>
                <a:stretch>
                  <a:fillRect l="-9254" t="-1504" r="-149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1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23FB-37DD-1A61-E519-4F5F83E2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3826"/>
            <a:ext cx="4357256" cy="295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13C8D-ABB6-5D34-17B3-8C186A60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17900"/>
            <a:ext cx="4357254" cy="29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C7B9C-AEFF-5A59-F24F-D291320C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9408970"/>
            <a:ext cx="4357254" cy="295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/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blipFill>
                <a:blip r:embed="rId6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/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blipFill>
                <a:blip r:embed="rId7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/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blipFill>
                <a:blip r:embed="rId8"/>
                <a:stretch>
                  <a:fillRect l="-104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/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blipFill>
                <a:blip r:embed="rId9"/>
                <a:stretch>
                  <a:fillRect l="-13699" t="-6767" b="-52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/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blipFill>
                <a:blip r:embed="rId10"/>
                <a:stretch>
                  <a:fillRect l="-16438"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/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blipFill>
                <a:blip r:embed="rId11"/>
                <a:stretch>
                  <a:fillRect l="-16327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7648B99-9D82-BE67-ECF1-FF95AA8571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85690" y="3517900"/>
            <a:ext cx="4357254" cy="2955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37A271-0E33-2C9A-4040-11828100DC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85688" y="6473826"/>
            <a:ext cx="4357254" cy="2955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0D349-D04B-FCBA-2F3D-F106BE8478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5689" y="9408970"/>
            <a:ext cx="4357253" cy="295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blipFill>
                <a:blip r:embed="rId15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/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blipFill>
                <a:blip r:embed="rId16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/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blipFill>
                <a:blip r:embed="rId17"/>
                <a:stretch>
                  <a:fillRect l="-4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/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767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/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blipFill>
                <a:blip r:embed="rId19"/>
                <a:stretch>
                  <a:fillRect l="-13699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/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51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/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).(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blipFill>
                <a:blip r:embed="rId4"/>
                <a:stretch>
                  <a:fillRect l="-1151" r="-424"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9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Morgan's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𝒃𝒓𝒆𝒂𝒌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𝒃𝒂𝒓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𝒔𝒘𝒂𝒑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blipFill>
                <a:blip r:embed="rId3"/>
                <a:stretch>
                  <a:fillRect b="-5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/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A0FCFE-7C6C-BD9E-569D-E0C358345C87}"/>
              </a:ext>
            </a:extLst>
          </p:cNvPr>
          <p:cNvSpPr txBox="1"/>
          <p:nvPr/>
        </p:nvSpPr>
        <p:spPr>
          <a:xfrm>
            <a:off x="11865935" y="4756095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deMorgans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DFBF2-F0FC-5B9B-00A1-4A72A2333B42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15C27-C4D6-CAA2-9A99-26D87314AE50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399811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9B1F39-A673-B557-86F3-B6AA228E800D}"/>
              </a:ext>
            </a:extLst>
          </p:cNvPr>
          <p:cNvSpPr txBox="1"/>
          <p:nvPr/>
        </p:nvSpPr>
        <p:spPr>
          <a:xfrm>
            <a:off x="11373362" y="5044750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Distributivity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97025-777D-B62C-A44B-64E6B281E4E5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AFB9-615F-6E0D-1458-529ABF87C4EA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25132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7A2E1-F637-D7B4-CA77-0D333F17E0FF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 err="1"/>
              <a:t>t</a:t>
            </a:r>
            <a:r>
              <a:rPr kumimoji="0" lang="en-US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inyurl.com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10034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177</Words>
  <Application>Microsoft Macintosh PowerPoint</Application>
  <PresentationFormat>Custom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Boolean algebra</vt:lpstr>
      <vt:lpstr>PowerPoint Presentation</vt:lpstr>
      <vt:lpstr>What is Boolean algebra?</vt:lpstr>
      <vt:lpstr>IDENTITIES</vt:lpstr>
      <vt:lpstr>distribution</vt:lpstr>
      <vt:lpstr>De Morgan's law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5</cp:revision>
  <dcterms:modified xsi:type="dcterms:W3CDTF">2023-02-03T10:26:33Z</dcterms:modified>
</cp:coreProperties>
</file>