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86"/>
  </p:normalViewPr>
  <p:slideViewPr>
    <p:cSldViewPr snapToGrid="0">
      <p:cViewPr varScale="1">
        <p:scale>
          <a:sx n="62" d="100"/>
          <a:sy n="62" d="100"/>
        </p:scale>
        <p:origin x="2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https://filestore.aqa.org.uk/resources/computing/AQA-75162-75172-ALI.PDF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13B - Wednesday 25th January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Assembly Language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797097"/>
            <a:ext cx="8356600" cy="7699703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In reality we don’t write programs in it very often*</a:t>
            </a:r>
          </a:p>
          <a:p>
            <a:r>
              <a:rPr b="0" dirty="0"/>
              <a:t>But we need to know it:</a:t>
            </a:r>
          </a:p>
          <a:p>
            <a:pPr lvl="1"/>
            <a:r>
              <a:rPr b="0" dirty="0"/>
              <a:t>Finding Bugs</a:t>
            </a:r>
          </a:p>
          <a:p>
            <a:pPr lvl="1"/>
            <a:r>
              <a:rPr b="0" dirty="0"/>
              <a:t>Incredible Performance</a:t>
            </a:r>
          </a:p>
          <a:p>
            <a:pPr lvl="1"/>
            <a:r>
              <a:rPr b="0" dirty="0"/>
              <a:t>System Software</a:t>
            </a:r>
          </a:p>
          <a:p>
            <a:pPr lvl="1"/>
            <a:r>
              <a:rPr b="0" dirty="0"/>
              <a:t>Malware</a:t>
            </a:r>
          </a:p>
        </p:txBody>
      </p:sp>
      <p:sp>
        <p:nvSpPr>
          <p:cNvPr id="154" name="*It’s in your exam"/>
          <p:cNvSpPr txBox="1">
            <a:spLocks noGrp="1"/>
          </p:cNvSpPr>
          <p:nvPr>
            <p:ph type="title"/>
          </p:nvPr>
        </p:nvSpPr>
        <p:spPr>
          <a:xfrm>
            <a:off x="11389659" y="3681094"/>
            <a:ext cx="12317506" cy="31769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79729">
              <a:defRPr sz="14300" spc="-143">
                <a:solidFill>
                  <a:srgbClr val="FFD74C"/>
                </a:solidFill>
              </a:defRPr>
            </a:lvl1pPr>
          </a:lstStyle>
          <a:p>
            <a:r>
              <a:rPr b="1" dirty="0"/>
              <a:t>*It’s in your exam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816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b="1" dirty="0"/>
              <a:t>Why are we even learning this?</a:t>
            </a:r>
          </a:p>
          <a:p>
            <a:pPr defTabSz="344677">
              <a:defRPr sz="3775"/>
            </a:pPr>
            <a:r>
              <a:rPr b="1" dirty="0"/>
              <a:t>Why can’t we just use python? </a:t>
            </a:r>
          </a:p>
          <a:p>
            <a:pPr defTabSz="344677">
              <a:defRPr sz="2655"/>
            </a:pPr>
            <a:r>
              <a:rPr b="1" dirty="0"/>
              <a:t>(Or whatever your favorite language is)</a:t>
            </a:r>
          </a:p>
        </p:txBody>
      </p:sp>
      <p:sp>
        <p:nvSpPr>
          <p:cNvPr id="156" name="And it will come up"/>
          <p:cNvSpPr txBox="1"/>
          <p:nvPr/>
        </p:nvSpPr>
        <p:spPr>
          <a:xfrm>
            <a:off x="13370112" y="7497617"/>
            <a:ext cx="8356600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80000"/>
              </a:lnSpc>
              <a:defRPr sz="10000" cap="all" spc="-100">
                <a:solidFill>
                  <a:srgbClr val="FFD74C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dirty="0"/>
              <a:t>And it will come up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320</Words>
  <Application>Microsoft Macintosh PowerPoint</Application>
  <PresentationFormat>Custom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Assembly Language</vt:lpstr>
      <vt:lpstr>*It’s in your exam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3</cp:revision>
  <cp:lastPrinted>2023-01-24T11:23:08Z</cp:lastPrinted>
  <dcterms:modified xsi:type="dcterms:W3CDTF">2023-01-24T11:23:45Z</dcterms:modified>
</cp:coreProperties>
</file>