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725"/>
    <p:restoredTop sz="94680"/>
  </p:normalViewPr>
  <p:slideViewPr>
    <p:cSldViewPr snapToGrid="0">
      <p:cViewPr varScale="1">
        <p:scale>
          <a:sx n="70" d="100"/>
          <a:sy n="70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- Wednesday 25th January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Assembly Language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154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419</Words>
  <Application>Microsoft Macintosh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Assembly Language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2</cp:revision>
  <dcterms:modified xsi:type="dcterms:W3CDTF">2023-02-15T15:43:27Z</dcterms:modified>
</cp:coreProperties>
</file>