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2"/>
    <p:restoredTop sz="94798"/>
  </p:normalViewPr>
  <p:slideViewPr>
    <p:cSldViewPr snapToGrid="0">
      <p:cViewPr varScale="1">
        <p:scale>
          <a:sx n="52" d="100"/>
          <a:sy n="52" d="100"/>
        </p:scale>
        <p:origin x="4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61" r:id="rId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</a:t>
            </a:r>
            <a:r>
              <a:rPr lang="en-GB" b="1" dirty="0"/>
              <a:t>–</a:t>
            </a:r>
            <a:r>
              <a:rPr b="1" dirty="0"/>
              <a:t> Wednesday </a:t>
            </a:r>
            <a:r>
              <a:rPr lang="en-GB" b="1" dirty="0"/>
              <a:t>22nd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Finite State machines</a:t>
            </a:r>
            <a:br>
              <a:rPr lang="en-GB" sz="16500" b="1" dirty="0"/>
            </a:br>
            <a:r>
              <a:rPr lang="en-GB" sz="16500" b="1" dirty="0"/>
              <a:t>&amp; Turing machines</a:t>
            </a:r>
            <a:endParaRPr sz="16500" b="1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10089</TotalTime>
  <Words>17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Finite State machines &amp; Turing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11</cp:revision>
  <cp:lastPrinted>2023-02-06T13:38:09Z</cp:lastPrinted>
  <dcterms:modified xsi:type="dcterms:W3CDTF">2023-02-14T19:16:34Z</dcterms:modified>
</cp:coreProperties>
</file>