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21" r:id="rId2"/>
  </p:sldMasterIdLst>
  <p:notesMasterIdLst>
    <p:notesMasterId r:id="rId15"/>
  </p:notesMasterIdLst>
  <p:sldIdLst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AEC7F-C272-42D8-A261-3DCF875DE68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6D3D-660E-4CC6-B139-9A7EE367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74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The microkernel differs from an executive in how the IPC services are used to extend the functionality of the kernel with additional, service-providing processes. Since the OS is implemented as a team of cooperating processes managed by the microkernel, user-written processes can serve both as applications and as processes that extend the underlying OS functionality for industry-specific applications. The OS itself becomes "open" and easily extensible. Moreover, user-written extensions to the OS won't affect the fundamental reliability of the core OS.</a:t>
            </a:r>
            <a:endParaRPr lang="vi-VN"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63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43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8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332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1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5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9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58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50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9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31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3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95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50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95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1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0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89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7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4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7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33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7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70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51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7542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6856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 smtClean="0"/>
              <a:t>Color format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700"/>
              <a:buNone/>
            </a:pPr>
            <a:r>
              <a:rPr lang="en-US" dirty="0" smtClean="0"/>
              <a:t>Nov, 2021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0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rawpixels</a:t>
            </a:r>
            <a:r>
              <a:rPr lang="en-US" dirty="0" smtClean="0"/>
              <a:t> to display image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1165C-D35F-4D50-B292-801178AC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24991"/>
            <a:ext cx="6562725" cy="3704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95B1C1-3B67-45DD-B63C-E4D1070A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5129315"/>
            <a:ext cx="10010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rawpixels</a:t>
            </a:r>
            <a:r>
              <a:rPr lang="en-US" dirty="0"/>
              <a:t> to display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37ACC-BA56-4BEB-8073-BB94F70DC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6896100" cy="3875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76B74A-E877-4F53-959D-DDA6AE6AF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5042557"/>
            <a:ext cx="100393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1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</a:pPr>
            <a:r>
              <a:rPr lang="en-US"/>
              <a:t>Thank You!!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81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07209" y="198207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304165"/>
            <a:r>
              <a:rPr lang="en-US" dirty="0" smtClean="0"/>
              <a:t>Color picture</a:t>
            </a:r>
            <a:endParaRPr lang="vi-VN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436600" y="1520986"/>
            <a:ext cx="11463731" cy="47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342900" indent="-3429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To display color pictures on the screen. We need to use one color format. </a:t>
            </a:r>
          </a:p>
          <a:p>
            <a:pPr marL="342900" indent="-3429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Color format includes </a:t>
            </a:r>
            <a:r>
              <a:rPr lang="en-US" sz="2800" dirty="0" err="1" smtClean="0">
                <a:latin typeface="+mn-lt"/>
              </a:rPr>
              <a:t>luma</a:t>
            </a:r>
            <a:r>
              <a:rPr lang="en-US" sz="2800" dirty="0" smtClean="0">
                <a:latin typeface="+mn-lt"/>
              </a:rPr>
              <a:t> part and color parts for each pixel. </a:t>
            </a:r>
          </a:p>
          <a:p>
            <a:pPr marL="342900" indent="-3429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Storing color info takes up quite a lot of space so we need to compress it. </a:t>
            </a:r>
          </a:p>
          <a:p>
            <a:pPr marL="342900" indent="-3429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The most common technique to do so is to subsampling.</a:t>
            </a:r>
          </a:p>
          <a:p>
            <a:pPr marL="0" indent="0">
              <a:lnSpc>
                <a:spcPct val="113999"/>
              </a:lnSpc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lnSpc>
                <a:spcPct val="113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0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Chroma Subsampling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C7518-A91D-4953-BDAB-EEF52BAE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0" y="1296867"/>
            <a:ext cx="11721260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0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color format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2812" y="1194897"/>
          <a:ext cx="7718439" cy="5395308"/>
        </p:xfrm>
        <a:graphic>
          <a:graphicData uri="http://schemas.openxmlformats.org/drawingml/2006/table">
            <a:tbl>
              <a:tblPr/>
              <a:tblGrid>
                <a:gridCol w="2802236">
                  <a:extLst>
                    <a:ext uri="{9D8B030D-6E8A-4147-A177-3AD203B41FA5}">
                      <a16:colId xmlns:a16="http://schemas.microsoft.com/office/drawing/2014/main" val="4230581799"/>
                    </a:ext>
                  </a:extLst>
                </a:gridCol>
                <a:gridCol w="4916203">
                  <a:extLst>
                    <a:ext uri="{9D8B030D-6E8A-4147-A177-3AD203B41FA5}">
                      <a16:colId xmlns:a16="http://schemas.microsoft.com/office/drawing/2014/main" val="3445796538"/>
                    </a:ext>
                  </a:extLst>
                </a:gridCol>
              </a:tblGrid>
              <a:tr h="18892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Format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874793"/>
                  </a:ext>
                </a:extLst>
              </a:tr>
              <a:tr h="18892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SCREEN_FORMAT_BYTE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775071"/>
                  </a:ext>
                </a:extLst>
              </a:tr>
              <a:tr h="18892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SCREEN_FORMAT_RGBA4444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16 bits per pixel (4 bits per channel) RGB with alpha channel.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189195"/>
                  </a:ext>
                </a:extLst>
              </a:tr>
              <a:tr h="18892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SCREEN_FORMAT_RGBX4444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16 bits per pixel (4 bits per channel) RGB with alpha channel. disregarded.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74588"/>
                  </a:ext>
                </a:extLst>
              </a:tr>
              <a:tr h="33452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SCREEN_FORMAT_RGBA5551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16 bits per pixel, 2 bytes containing R, G, and B values (5 bits per channel with single bit alpha channel).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29141"/>
                  </a:ext>
                </a:extLst>
              </a:tr>
              <a:tr h="33452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SCREEN_FORMAT_RGBX5551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16 bits per pixel, 2 bytes containing R, G, and B values (5 bits per channel with single bit alpha channel, disregarded).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36778"/>
                  </a:ext>
                </a:extLst>
              </a:tr>
              <a:tr h="48011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SCREEN_FORMAT_RGB565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16 bits per pixel; uses five bits for red, six bits for green and five bits for blue. This pixel format represents each pixel in the following order (high byte to low byte): RRRR RGGG GGGB BBBB.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09872"/>
                  </a:ext>
                </a:extLst>
              </a:tr>
              <a:tr h="18892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SCREEN_FORMAT_RGB888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24 bits per pixel (8 bits per channel) RGB.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012590"/>
                  </a:ext>
                </a:extLst>
              </a:tr>
              <a:tr h="18892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SCREEN_FORMAT_RGBA8888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32 bits per pixel (8 bits per channel) RGB with alpha channel 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071"/>
                  </a:ext>
                </a:extLst>
              </a:tr>
              <a:tr h="18892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SCREEN_FORMAT_RGBX8888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32 bits per pixel (8 bits per channel) RGB with alpha channel disregarded.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071184"/>
                  </a:ext>
                </a:extLst>
              </a:tr>
              <a:tr h="33452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SCREEN_FORMAT_YVU9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9 bits per pixel planar YUV format. 8-bit Y plane and. 8-bit Y plane and 8-bit 4x4 subsampled V and U planes. Registered by Intel.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96730"/>
                  </a:ext>
                </a:extLst>
              </a:tr>
              <a:tr h="18892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SCREEN_FORMAT_YUV420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Standard NTSC TV transmission format.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1054"/>
                  </a:ext>
                </a:extLst>
              </a:tr>
              <a:tr h="33452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SCREEN_FORMAT_NV12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12 bits per pixel planar YUV format. 8-bit Y plane and 2x2 subsampled, interleaved U and V planes.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5771"/>
                  </a:ext>
                </a:extLst>
              </a:tr>
              <a:tr h="33452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SCREEN_FORMAT_YV12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12 bits per pixel planar YUV format. 8-bit Y plane and 8-bit 2x2 subsampled U and V planes.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88271"/>
                  </a:ext>
                </a:extLst>
              </a:tr>
              <a:tr h="48011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SCREEN_FORMAT_UYVY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16 bits per pixel packed YUV format. YUV 4:2:2 — Y sample at every pixel, U and V sampled at every second pixel horizontally on each line. A macropixel contains 2 pixels in 1 u_int32.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06818"/>
                  </a:ext>
                </a:extLst>
              </a:tr>
              <a:tr h="33452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SCREEN_FORMAT_YUY2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16 bits per pixel packed YUV format. YUV 4:2:2 as in UYVY, but with different component ordering within the u_int32 macropixel.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25888"/>
                  </a:ext>
                </a:extLst>
              </a:tr>
              <a:tr h="33452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SCREEN_FORMAT_YVYU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16 bits per pixel packed YUV format. YUV 4:2:2 as for UYVY, but with different component ordering within the u_int32 macropixel.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466647"/>
                  </a:ext>
                </a:extLst>
              </a:tr>
              <a:tr h="18892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SCREEN_FORMAT_V422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Packed YUV format. Inverted version of UYVY.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52760"/>
                  </a:ext>
                </a:extLst>
              </a:tr>
              <a:tr h="18892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SCREEN_FORMAT_AYUV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Packed YUV format. Combined YUV and alpha.</a:t>
                      </a:r>
                    </a:p>
                  </a:txBody>
                  <a:tcPr marL="21666" marR="21666" marT="21666" marB="216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21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09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YUV format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0305E-7137-484F-808C-8CE81858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379"/>
            <a:ext cx="12192000" cy="47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6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6AD194-961F-4FE0-A9E0-45AA015A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65" y="576545"/>
            <a:ext cx="80391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3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 subsampling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A3192-99B9-4874-9AA3-A476C114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6105525" cy="169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19FE0-38E8-4A50-8A27-BE769A6E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5" y="2990850"/>
            <a:ext cx="10820400" cy="37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 subsampling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927E9-DB98-4F7D-83F1-F6648FA0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19200"/>
            <a:ext cx="5181600" cy="46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 subsampling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4C4D0-3C51-4058-8296-241E3B75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94" y="1228725"/>
            <a:ext cx="80867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345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</TotalTime>
  <Words>531</Words>
  <Application>Microsoft Office PowerPoint</Application>
  <PresentationFormat>Widescreen</PresentationFormat>
  <Paragraphs>56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 Condensed</vt:lpstr>
      <vt:lpstr>verdana</vt:lpstr>
      <vt:lpstr>1_Office Theme</vt:lpstr>
      <vt:lpstr>2_Office Theme</vt:lpstr>
      <vt:lpstr>Color format</vt:lpstr>
      <vt:lpstr>Color picture</vt:lpstr>
      <vt:lpstr>What is Chroma Subsampling</vt:lpstr>
      <vt:lpstr>Some color format</vt:lpstr>
      <vt:lpstr>YUV format</vt:lpstr>
      <vt:lpstr>PowerPoint Presentation</vt:lpstr>
      <vt:lpstr>Chroma subsampling</vt:lpstr>
      <vt:lpstr>Chroma subsampling</vt:lpstr>
      <vt:lpstr>Chroma subsampling</vt:lpstr>
      <vt:lpstr>Use rawpixels to display image</vt:lpstr>
      <vt:lpstr>Use rawpixels to display image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Basic</dc:title>
  <dc:creator>Nguyen Trung Hieu</dc:creator>
  <cp:lastModifiedBy>Tran Phuc Thinh 2</cp:lastModifiedBy>
  <cp:revision>81</cp:revision>
  <dcterms:created xsi:type="dcterms:W3CDTF">2020-01-03T03:31:54Z</dcterms:created>
  <dcterms:modified xsi:type="dcterms:W3CDTF">2021-12-22T22:13:29Z</dcterms:modified>
</cp:coreProperties>
</file>