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21" r:id="rId2"/>
  </p:sldMasterIdLst>
  <p:notesMasterIdLst>
    <p:notesMasterId r:id="rId20"/>
  </p:notesMasterIdLst>
  <p:sldIdLst>
    <p:sldId id="257" r:id="rId3"/>
    <p:sldId id="292" r:id="rId4"/>
    <p:sldId id="294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EC7F-C272-42D8-A261-3DCF875DE68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6D3D-660E-4CC6-B139-9A7EE367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74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The microkernel differs from an executive in how the IPC services are used to extend the functionality of the kernel with additional, service-providing processes. Since the OS is implemented as a team of cooperating processes managed by the microkernel, user-written processes can serve both as applications and as processes that extend the underlying OS functionality for industry-specific applications. The OS itself becomes "open" and easily extensible. Moreover, user-written extensions to the OS won't affect the fundamental reliability of the core OS.</a:t>
            </a:r>
            <a:endParaRPr lang="vi-VN"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63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3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8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32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1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5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9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5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0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9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31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3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95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50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95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1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0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7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33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7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70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5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7542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685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 smtClean="0"/>
              <a:t>IMP </a:t>
            </a:r>
            <a:r>
              <a:rPr lang="en-US" dirty="0" smtClean="0"/>
              <a:t>module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Nov, 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0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OCV 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92" y="1093316"/>
            <a:ext cx="38576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6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DMAC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12" y="909250"/>
            <a:ext cx="4313976" cy="55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Slim-IMP DMAC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763" y="1093316"/>
            <a:ext cx="4464083" cy="56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9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PSC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41" y="1093316"/>
            <a:ext cx="5793728" cy="52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9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function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987237"/>
            <a:ext cx="4267200" cy="58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5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list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 list is the list of all the algorithms to change picture.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Change picture color by adding, subtracting, multiplying, dividing, shifting …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Convert </a:t>
            </a:r>
            <a:r>
              <a:rPr lang="en-US" dirty="0" err="1" smtClean="0"/>
              <a:t>lut</a:t>
            </a:r>
            <a:r>
              <a:rPr lang="en-US" dirty="0" smtClean="0"/>
              <a:t> using </a:t>
            </a:r>
            <a:r>
              <a:rPr lang="en-US" dirty="0" err="1" smtClean="0"/>
              <a:t>lut</a:t>
            </a:r>
            <a:r>
              <a:rPr lang="en-US" dirty="0" smtClean="0"/>
              <a:t> table.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smtClean="0"/>
              <a:t>Smoothing.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Filtering.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Interpolating.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smtClean="0"/>
              <a:t>Zooming in/out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….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basic function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29" y="0"/>
            <a:ext cx="29813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</a:pPr>
            <a:r>
              <a:rPr lang="en-US"/>
              <a:t>Thank You!!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1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07209" y="198207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304165"/>
            <a:r>
              <a:rPr lang="en-US" dirty="0" smtClean="0"/>
              <a:t>IMP</a:t>
            </a:r>
            <a:endParaRPr lang="vi-VN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436600" y="1520986"/>
            <a:ext cx="11463731" cy="47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342900" indent="-3429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 module is used to process pictures using a variety of methods and algorithms. </a:t>
            </a:r>
          </a:p>
          <a:p>
            <a:pPr marL="342900" indent="-3429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These methods and algorithms provided by Atomic Library.</a:t>
            </a:r>
          </a:p>
          <a:p>
            <a:pPr marL="0" indent="0">
              <a:lnSpc>
                <a:spcPct val="113999"/>
              </a:lnSpc>
            </a:pPr>
            <a:r>
              <a:rPr lang="en-US" dirty="0" smtClean="0"/>
              <a:t> </a:t>
            </a:r>
          </a:p>
          <a:p>
            <a:pPr marL="0" indent="0">
              <a:lnSpc>
                <a:spcPct val="113999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02" y="2353732"/>
            <a:ext cx="9458325" cy="41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Lib includes four cores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37" y="1077711"/>
            <a:ext cx="9610725" cy="56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core has a list of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50" y="1296866"/>
            <a:ext cx="5905500" cy="55611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function can be classified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1524000"/>
            <a:ext cx="10855325" cy="3302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5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Finite-state 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types of function decide the way it change the state.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33" y="1905252"/>
            <a:ext cx="8115333" cy="478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4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state restriction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0" y="914400"/>
            <a:ext cx="11397934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core function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25" y="1093316"/>
            <a:ext cx="3867150" cy="57646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Slim-IMP core function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42" y="1093316"/>
            <a:ext cx="38195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62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</TotalTime>
  <Words>201</Words>
  <Application>Microsoft Office PowerPoint</Application>
  <PresentationFormat>Widescreen</PresentationFormat>
  <Paragraphs>31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 Condensed</vt:lpstr>
      <vt:lpstr>1_Office Theme</vt:lpstr>
      <vt:lpstr>2_Office Theme</vt:lpstr>
      <vt:lpstr>IMP module</vt:lpstr>
      <vt:lpstr>IMP</vt:lpstr>
      <vt:lpstr>Atomic Lib includes four cores</vt:lpstr>
      <vt:lpstr>Each core has a list of functions</vt:lpstr>
      <vt:lpstr>These function can be classified</vt:lpstr>
      <vt:lpstr>Finite-state machine</vt:lpstr>
      <vt:lpstr>Transition state restriction</vt:lpstr>
      <vt:lpstr>IMP core function list</vt:lpstr>
      <vt:lpstr>Slim-IMP core function list</vt:lpstr>
      <vt:lpstr>OCV core</vt:lpstr>
      <vt:lpstr>IMP DMAC</vt:lpstr>
      <vt:lpstr>Slim-IMP DMAC</vt:lpstr>
      <vt:lpstr>IMP PSC</vt:lpstr>
      <vt:lpstr>General function flow</vt:lpstr>
      <vt:lpstr>Command list </vt:lpstr>
      <vt:lpstr>IMP basic function flow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Basic</dc:title>
  <dc:creator>Nguyen Trung Hieu</dc:creator>
  <cp:lastModifiedBy>Tran Phuc Thinh 2</cp:lastModifiedBy>
  <cp:revision>78</cp:revision>
  <dcterms:created xsi:type="dcterms:W3CDTF">2020-01-03T03:31:54Z</dcterms:created>
  <dcterms:modified xsi:type="dcterms:W3CDTF">2021-11-30T00:56:49Z</dcterms:modified>
</cp:coreProperties>
</file>