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21" r:id="rId2"/>
  </p:sldMasterIdLst>
  <p:notesMasterIdLst>
    <p:notesMasterId r:id="rId26"/>
  </p:notesMasterIdLst>
  <p:sldIdLst>
    <p:sldId id="25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4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AEC7F-C272-42D8-A261-3DCF875DE68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06D3D-660E-4CC6-B139-9A7EE367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74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The microkernel differs from an executive in how the IPC services are used to extend the functionality of the kernel with additional, service-providing processes. Since the OS is implemented as a team of cooperating processes managed by the microkernel, user-written processes can serve both as applications and as processes that extend the underlying OS functionality for industry-specific applications. The OS itself becomes "open" and easily extensible. Moreover, user-written extensions to the OS won't affect the fundamental reliability of the core OS.</a:t>
            </a:r>
            <a:endParaRPr lang="vi-VN"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63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43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8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8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332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 preserve="1">
  <p:cSld name="The en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1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350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9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458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 preserve="1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50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 preserve="1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9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 preserve="1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31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 preserve="1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3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3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095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 preserve="1">
  <p:cSld name="One Column - Righ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body" idx="1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500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 preserve="1">
  <p:cSld name="One column - Lef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950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 preserve="1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11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 preserve="1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4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04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 preserve="1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89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 preserve="1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7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 preserve="1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4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4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93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 preserve="1">
  <p:cSld name="One Column - Righ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body" idx="1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7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 preserve="1">
  <p:cSld name="One column - Lef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33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 preserve="1">
  <p:cSld name="The end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7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70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 preserve="1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451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7542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6856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 smtClean="0"/>
              <a:t>LDE module</a:t>
            </a:r>
            <a:endParaRPr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700"/>
              <a:buNone/>
            </a:pPr>
            <a:r>
              <a:rPr lang="en-US" dirty="0" smtClean="0"/>
              <a:t>Nov, 2021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80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h264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79" y="2386166"/>
            <a:ext cx="7148052" cy="4239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92" y="1683666"/>
            <a:ext cx="8658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179871"/>
            <a:ext cx="9744075" cy="53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8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Specifications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80" y="1023630"/>
            <a:ext cx="95440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4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05" y="973394"/>
            <a:ext cx="7086600" cy="574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7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0" y="1296867"/>
            <a:ext cx="70866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7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00" y="1093316"/>
            <a:ext cx="9525000" cy="56197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7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RIVP_AppOsalInit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110" y="1386348"/>
            <a:ext cx="2399071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7419" y="674516"/>
            <a:ext cx="6975986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RIVP_AppOsalInit</a:t>
            </a:r>
            <a:r>
              <a:rPr lang="en-US" dirty="0" smtClean="0"/>
              <a:t>: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osal</a:t>
            </a:r>
            <a:r>
              <a:rPr lang="en-US" dirty="0" smtClean="0"/>
              <a:t>, create one mutex, </a:t>
            </a:r>
            <a:r>
              <a:rPr lang="en-US" dirty="0"/>
              <a:t>open MMGR </a:t>
            </a:r>
            <a:r>
              <a:rPr lang="en-US" dirty="0" smtClean="0"/>
              <a:t>handle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47419" y="1837293"/>
            <a:ext cx="6975986" cy="329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RIVP_AppAvcMain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Init</a:t>
            </a:r>
            <a:r>
              <a:rPr lang="en-US" dirty="0" smtClean="0"/>
              <a:t> App info: allocate mem for app, file, </a:t>
            </a:r>
            <a:r>
              <a:rPr lang="en-US" dirty="0" err="1" smtClean="0"/>
              <a:t>codecConfig</a:t>
            </a:r>
            <a:r>
              <a:rPr lang="en-US" dirty="0" smtClean="0"/>
              <a:t>, set default value for </a:t>
            </a:r>
            <a:r>
              <a:rPr lang="en-US" dirty="0" err="1" smtClean="0"/>
              <a:t>config</a:t>
            </a:r>
            <a:r>
              <a:rPr lang="en-US" dirty="0" smtClean="0"/>
              <a:t>, set info of file and size.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RIVP_AppAvcInitLibProc</a:t>
            </a:r>
            <a:r>
              <a:rPr lang="en-US" dirty="0" smtClean="0"/>
              <a:t> -&gt; </a:t>
            </a:r>
            <a:r>
              <a:rPr lang="en-US" dirty="0" err="1" smtClean="0"/>
              <a:t>RIVP_Intialize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RIVP_GetVersion</a:t>
            </a:r>
            <a:r>
              <a:rPr lang="en-US" dirty="0" smtClean="0"/>
              <a:t>: check version of RIVP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RIVP_AppCmnCreateResource</a:t>
            </a:r>
            <a:r>
              <a:rPr lang="en-US" dirty="0" smtClean="0"/>
              <a:t>: create queue for main, </a:t>
            </a:r>
            <a:r>
              <a:rPr lang="en-US" dirty="0" err="1" smtClean="0"/>
              <a:t>dec</a:t>
            </a:r>
            <a:r>
              <a:rPr lang="en-US" dirty="0" smtClean="0"/>
              <a:t>, </a:t>
            </a:r>
            <a:r>
              <a:rPr lang="en-US" dirty="0" err="1" smtClean="0"/>
              <a:t>strmfree</a:t>
            </a:r>
            <a:r>
              <a:rPr lang="en-US" dirty="0" smtClean="0"/>
              <a:t>, </a:t>
            </a:r>
            <a:r>
              <a:rPr lang="en-US" dirty="0" err="1" smtClean="0"/>
              <a:t>picout</a:t>
            </a:r>
            <a:r>
              <a:rPr lang="en-US" dirty="0" smtClean="0"/>
              <a:t>, create thread </a:t>
            </a:r>
            <a:r>
              <a:rPr lang="en-US" dirty="0" err="1" smtClean="0"/>
              <a:t>dec</a:t>
            </a:r>
            <a:r>
              <a:rPr lang="en-US" dirty="0" smtClean="0"/>
              <a:t> and out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RIVP_AppOsalQueuereceive</a:t>
            </a:r>
            <a:r>
              <a:rPr lang="en-US" dirty="0" smtClean="0"/>
              <a:t>: Wait for messages.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RIVP_Deinitialize</a:t>
            </a:r>
            <a:r>
              <a:rPr lang="en-US" dirty="0" smtClean="0"/>
              <a:t>: </a:t>
            </a:r>
            <a:r>
              <a:rPr lang="en-US" dirty="0" err="1" smtClean="0"/>
              <a:t>Deinit</a:t>
            </a:r>
            <a:r>
              <a:rPr lang="en-US" dirty="0" smtClean="0"/>
              <a:t> for RIVP.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RIVP_AppCmnPerformanceResult</a:t>
            </a:r>
            <a:r>
              <a:rPr lang="en-US" dirty="0" smtClean="0"/>
              <a:t>: Show app performance.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RIVP_AppCmnDestroyResource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47419" y="5525095"/>
            <a:ext cx="6975986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RIVP_AppOsalDeinit</a:t>
            </a:r>
            <a:r>
              <a:rPr lang="en-US" dirty="0" smtClean="0"/>
              <a:t>: close </a:t>
            </a:r>
            <a:r>
              <a:rPr lang="en-US" dirty="0"/>
              <a:t>MMGR </a:t>
            </a:r>
            <a:r>
              <a:rPr lang="en-US" dirty="0" smtClean="0"/>
              <a:t>driver, destroy mutexes.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18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RIVP_AppOsalInit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110" y="1386348"/>
            <a:ext cx="2399071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RIVP_AppOsalInit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57366" y="4115772"/>
            <a:ext cx="7659329" cy="260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RIVP_AppMmgrOpen</a:t>
            </a:r>
            <a:endParaRPr lang="en-US" dirty="0"/>
          </a:p>
          <a:p>
            <a:r>
              <a:rPr lang="en-US" dirty="0"/>
              <a:t>+ Create one mutex </a:t>
            </a:r>
            <a:r>
              <a:rPr lang="en-US" dirty="0" err="1"/>
              <a:t>RIVP_AppOsalSemCreate</a:t>
            </a:r>
            <a:r>
              <a:rPr lang="en-US" dirty="0"/>
              <a:t>(&amp;</a:t>
            </a:r>
            <a:r>
              <a:rPr lang="en-US" dirty="0" err="1"/>
              <a:t>s_rivpAppMmgrSem</a:t>
            </a:r>
            <a:r>
              <a:rPr lang="en-US" dirty="0"/>
              <a:t>)</a:t>
            </a:r>
          </a:p>
          <a:p>
            <a:r>
              <a:rPr lang="en-US" dirty="0"/>
              <a:t>+ Lock using mutex </a:t>
            </a:r>
            <a:r>
              <a:rPr lang="en-US" dirty="0" err="1"/>
              <a:t>RIVP_AppOsalSemLock</a:t>
            </a:r>
            <a:r>
              <a:rPr lang="en-US" dirty="0"/>
              <a:t>(</a:t>
            </a:r>
            <a:r>
              <a:rPr lang="en-US" dirty="0" err="1"/>
              <a:t>s_rivpAppMmgrSem</a:t>
            </a:r>
            <a:r>
              <a:rPr lang="en-US" dirty="0"/>
              <a:t>);</a:t>
            </a:r>
          </a:p>
          <a:p>
            <a:r>
              <a:rPr lang="en-US" dirty="0"/>
              <a:t>+ Set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lMmgrCfg</a:t>
            </a:r>
            <a:endParaRPr lang="en-US" dirty="0"/>
          </a:p>
          <a:p>
            <a:r>
              <a:rPr lang="en-US" dirty="0"/>
              <a:t>+ Open memory handler </a:t>
            </a:r>
            <a:r>
              <a:rPr lang="en-US" dirty="0" err="1"/>
              <a:t>R_OSAL_MmngrOpen</a:t>
            </a:r>
            <a:r>
              <a:rPr lang="en-US" dirty="0"/>
              <a:t>(&amp;</a:t>
            </a:r>
            <a:r>
              <a:rPr lang="en-US" dirty="0" err="1"/>
              <a:t>lMmgrCfg</a:t>
            </a:r>
            <a:r>
              <a:rPr lang="en-US" dirty="0"/>
              <a:t>, &amp;</a:t>
            </a:r>
            <a:r>
              <a:rPr lang="en-US" dirty="0" err="1"/>
              <a:t>s_rivpAppMmgrHandle</a:t>
            </a:r>
            <a:r>
              <a:rPr lang="en-US" dirty="0"/>
              <a:t>);</a:t>
            </a:r>
          </a:p>
          <a:p>
            <a:r>
              <a:rPr lang="en-US" dirty="0"/>
              <a:t>+ Register callback functions for allocation and deallocation.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Memset</a:t>
            </a:r>
            <a:r>
              <a:rPr lang="en-US" dirty="0" smtClean="0"/>
              <a:t> for </a:t>
            </a:r>
            <a:r>
              <a:rPr lang="en-US" dirty="0" err="1"/>
              <a:t>s_rivpAppMmgrMemBlock</a:t>
            </a:r>
            <a:endParaRPr lang="en-US" dirty="0"/>
          </a:p>
          <a:p>
            <a:r>
              <a:rPr lang="en-US" dirty="0" smtClean="0"/>
              <a:t> and </a:t>
            </a:r>
            <a:r>
              <a:rPr lang="en-US" dirty="0" err="1"/>
              <a:t>s_rivpAppMemAddr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7366" y="2094271"/>
            <a:ext cx="7659329" cy="184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RIVP_AppOsalSemInit</a:t>
            </a:r>
            <a:endParaRPr lang="en-US" dirty="0"/>
          </a:p>
          <a:p>
            <a:r>
              <a:rPr lang="en-US" dirty="0"/>
              <a:t>+ Initialize </a:t>
            </a:r>
            <a:r>
              <a:rPr lang="en-US" dirty="0" err="1"/>
              <a:t>sem</a:t>
            </a:r>
            <a:r>
              <a:rPr lang="en-US" dirty="0"/>
              <a:t> array </a:t>
            </a:r>
            <a:r>
              <a:rPr lang="en-US" dirty="0" err="1"/>
              <a:t>s_rivpAppOsalSemData</a:t>
            </a:r>
            <a:r>
              <a:rPr lang="en-US" dirty="0"/>
              <a:t>[</a:t>
            </a:r>
            <a:r>
              <a:rPr lang="en-US" dirty="0" err="1"/>
              <a:t>lCnt</a:t>
            </a:r>
            <a:r>
              <a:rPr lang="en-US" dirty="0"/>
              <a:t>].handle = RIVP_NULL;</a:t>
            </a:r>
          </a:p>
          <a:p>
            <a:r>
              <a:rPr lang="en-US" dirty="0"/>
              <a:t>+ Create on mutex </a:t>
            </a:r>
            <a:r>
              <a:rPr lang="en-US" dirty="0" err="1"/>
              <a:t>s_rivpAppOsalSemSem</a:t>
            </a:r>
            <a:r>
              <a:rPr lang="en-US" dirty="0"/>
              <a:t> </a:t>
            </a:r>
            <a:r>
              <a:rPr lang="en-US" dirty="0" err="1"/>
              <a:t>R_OSAL_ThsyncMutexCreate</a:t>
            </a:r>
            <a:r>
              <a:rPr lang="en-US" dirty="0"/>
              <a:t>(RIVP_APP_OSAL_MUTEX_ID_00, (</a:t>
            </a:r>
            <a:r>
              <a:rPr lang="en-US" dirty="0" err="1"/>
              <a:t>osal_mutex_handle_t</a:t>
            </a:r>
            <a:r>
              <a:rPr lang="en-US" dirty="0"/>
              <a:t> *)&amp;</a:t>
            </a:r>
            <a:r>
              <a:rPr lang="en-US" dirty="0" err="1"/>
              <a:t>s_rivpAppOsalSemSem</a:t>
            </a:r>
            <a:r>
              <a:rPr lang="en-US" dirty="0"/>
              <a:t>);</a:t>
            </a:r>
          </a:p>
          <a:p>
            <a:r>
              <a:rPr lang="en-US" dirty="0"/>
              <a:t>+ Set </a:t>
            </a:r>
            <a:r>
              <a:rPr lang="en-US" dirty="0" err="1"/>
              <a:t>s_rivpAppOsalSemInit</a:t>
            </a:r>
            <a:r>
              <a:rPr lang="en-US" dirty="0"/>
              <a:t> = RIVP_TRUE;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257367" y="1103183"/>
            <a:ext cx="7659329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R_OSAL_Initialize: Initialize </a:t>
            </a:r>
            <a:r>
              <a:rPr lang="en-US" dirty="0" err="1" smtClean="0"/>
              <a:t>Osal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8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RIVP_AppAvcMain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5806" y="1356851"/>
            <a:ext cx="2399071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RIVP_AppAvcMain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84090" y="1053538"/>
            <a:ext cx="8971936" cy="156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RIVP_AppAvcInitAppInfo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/>
              <a:t>app, file, </a:t>
            </a:r>
            <a:r>
              <a:rPr lang="en-US" dirty="0" err="1"/>
              <a:t>codecConfig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RIVP_AppCmnMemAlloc</a:t>
            </a:r>
            <a:r>
              <a:rPr lang="en-US" dirty="0"/>
              <a:t>(&amp;</a:t>
            </a:r>
            <a:r>
              <a:rPr lang="en-US" dirty="0" err="1"/>
              <a:t>lAppPtr</a:t>
            </a:r>
            <a:r>
              <a:rPr lang="en-US" dirty="0"/>
              <a:t>, &amp;</a:t>
            </a:r>
            <a:r>
              <a:rPr lang="en-US" dirty="0" err="1"/>
              <a:t>lFilePtr</a:t>
            </a:r>
            <a:r>
              <a:rPr lang="en-US" dirty="0"/>
              <a:t>, (RIVP_U32**)&amp;</a:t>
            </a:r>
            <a:r>
              <a:rPr lang="en-US" dirty="0" err="1"/>
              <a:t>lAvcConfigPtr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+ Set default parameters </a:t>
            </a:r>
            <a:r>
              <a:rPr lang="en-US" dirty="0" err="1" smtClean="0"/>
              <a:t>RIVP_AppCmnSetDefaultXy</a:t>
            </a:r>
            <a:r>
              <a:rPr lang="en-US" dirty="0" smtClean="0"/>
              <a:t>(</a:t>
            </a:r>
            <a:r>
              <a:rPr lang="en-US" dirty="0" err="1" smtClean="0"/>
              <a:t>lAppPtr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+ </a:t>
            </a:r>
            <a:r>
              <a:rPr lang="en-US" dirty="0"/>
              <a:t>initialize application control </a:t>
            </a:r>
            <a:r>
              <a:rPr lang="en-US" dirty="0" smtClean="0"/>
              <a:t>information: file, file size, buffer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84090" y="2770011"/>
            <a:ext cx="8971936" cy="43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RIVP_AppAvcInitLibProc</a:t>
            </a:r>
            <a:r>
              <a:rPr lang="en-US" dirty="0" smtClean="0"/>
              <a:t>: call </a:t>
            </a:r>
            <a:r>
              <a:rPr lang="en-US" dirty="0" err="1" smtClean="0"/>
              <a:t>RIVP_Intialize</a:t>
            </a:r>
            <a:r>
              <a:rPr lang="en-US" dirty="0" smtClean="0"/>
              <a:t> to initialize RIVP.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4090" y="3360692"/>
            <a:ext cx="8971936" cy="43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RIVP_GetVersion</a:t>
            </a:r>
            <a:r>
              <a:rPr lang="en-US" dirty="0" smtClean="0"/>
              <a:t>: Get version of RIVP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84090" y="3951373"/>
            <a:ext cx="8971936" cy="68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RIVP_AppCmnCreateResource</a:t>
            </a:r>
            <a:r>
              <a:rPr lang="en-US" dirty="0" smtClean="0"/>
              <a:t>: </a:t>
            </a:r>
            <a:r>
              <a:rPr lang="en-US" dirty="0"/>
              <a:t>create queue for main, </a:t>
            </a:r>
            <a:r>
              <a:rPr lang="en-US" dirty="0" err="1"/>
              <a:t>dec</a:t>
            </a:r>
            <a:r>
              <a:rPr lang="en-US" dirty="0"/>
              <a:t>, </a:t>
            </a:r>
            <a:r>
              <a:rPr lang="en-US" dirty="0" err="1"/>
              <a:t>strmfree</a:t>
            </a:r>
            <a:r>
              <a:rPr lang="en-US" dirty="0"/>
              <a:t>, </a:t>
            </a:r>
            <a:r>
              <a:rPr lang="en-US" dirty="0" err="1"/>
              <a:t>picout</a:t>
            </a:r>
            <a:r>
              <a:rPr lang="en-US" dirty="0"/>
              <a:t>, create thread </a:t>
            </a:r>
            <a:r>
              <a:rPr lang="en-US" dirty="0" err="1"/>
              <a:t>dec</a:t>
            </a:r>
            <a:r>
              <a:rPr lang="en-US" dirty="0"/>
              <a:t> and out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84090" y="4791731"/>
            <a:ext cx="8971936" cy="48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RIVP_AppOsalQueuereceive</a:t>
            </a:r>
            <a:r>
              <a:rPr lang="en-US" dirty="0"/>
              <a:t>: Wait for messages.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84090" y="5433511"/>
            <a:ext cx="8971936" cy="48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RIVP_Deinitialize</a:t>
            </a:r>
            <a:r>
              <a:rPr lang="en-US" dirty="0" smtClean="0"/>
              <a:t>: </a:t>
            </a:r>
            <a:r>
              <a:rPr lang="en-US" dirty="0" err="1"/>
              <a:t>Deinit</a:t>
            </a:r>
            <a:r>
              <a:rPr lang="en-US" dirty="0"/>
              <a:t> for RIVP.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84090" y="6075291"/>
            <a:ext cx="8971936" cy="48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RIVP_AppCmnPerformanceResult</a:t>
            </a:r>
            <a:r>
              <a:rPr lang="en-US" dirty="0"/>
              <a:t>: Show app performance.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3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RIVP_AppOsalDeinit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5806" y="1356851"/>
            <a:ext cx="2399071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RIVP_AppOsalDeinit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7160" y="1356850"/>
            <a:ext cx="8937523" cy="123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RIVP_AppMmgrClose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/>
              <a:t>lock semaphore for memory </a:t>
            </a:r>
            <a:r>
              <a:rPr lang="en-US" dirty="0" smtClean="0"/>
              <a:t>driver </a:t>
            </a:r>
            <a:r>
              <a:rPr lang="en-US" dirty="0" err="1"/>
              <a:t>RIVP_AppOsalSemLock</a:t>
            </a:r>
            <a:r>
              <a:rPr lang="en-US" dirty="0"/>
              <a:t>(</a:t>
            </a:r>
            <a:r>
              <a:rPr lang="en-US" dirty="0" err="1"/>
              <a:t>s_rivpAppMmgrSem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+ Check lock and close resource </a:t>
            </a:r>
            <a:r>
              <a:rPr lang="en-US" dirty="0" err="1"/>
              <a:t>R_OSAL_MmngrClose</a:t>
            </a:r>
            <a:r>
              <a:rPr lang="en-US" dirty="0"/>
              <a:t>(</a:t>
            </a:r>
            <a:r>
              <a:rPr lang="en-US" dirty="0" err="1"/>
              <a:t>s_rivpAppMmgrHandle</a:t>
            </a:r>
            <a:r>
              <a:rPr lang="en-US" dirty="0"/>
              <a:t>);</a:t>
            </a:r>
          </a:p>
          <a:p>
            <a:r>
              <a:rPr lang="en-US" dirty="0" smtClean="0"/>
              <a:t>+ set resource management handler to null </a:t>
            </a:r>
            <a:r>
              <a:rPr lang="en-US" dirty="0" err="1"/>
              <a:t>s_rivpAppMmgrHandle</a:t>
            </a:r>
            <a:r>
              <a:rPr lang="en-US" dirty="0"/>
              <a:t> = RIVP_NULL;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97160" y="2751094"/>
            <a:ext cx="8937523" cy="161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RIVP_AppOsalSemDeinit</a:t>
            </a:r>
            <a:endParaRPr lang="en-US" dirty="0" smtClean="0"/>
          </a:p>
          <a:p>
            <a:r>
              <a:rPr lang="en-US" dirty="0" smtClean="0"/>
              <a:t>+ Destroy array of mutexes </a:t>
            </a:r>
            <a:r>
              <a:rPr lang="en-US" dirty="0" err="1"/>
              <a:t>RIVP_AppOsalSemDestroy</a:t>
            </a:r>
            <a:r>
              <a:rPr lang="en-US" dirty="0"/>
              <a:t>(</a:t>
            </a:r>
            <a:r>
              <a:rPr lang="en-US" dirty="0" err="1"/>
              <a:t>s_rivpAppOsalSemData</a:t>
            </a:r>
            <a:r>
              <a:rPr lang="en-US" dirty="0"/>
              <a:t>[</a:t>
            </a:r>
            <a:r>
              <a:rPr lang="en-US" dirty="0" err="1"/>
              <a:t>lCnt</a:t>
            </a:r>
            <a:r>
              <a:rPr lang="en-US" dirty="0"/>
              <a:t>].handle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+ Destroy one mutex</a:t>
            </a:r>
          </a:p>
          <a:p>
            <a:r>
              <a:rPr lang="en-US" dirty="0" err="1"/>
              <a:t>R_OSAL_ThsyncMutexDestroy</a:t>
            </a:r>
            <a:r>
              <a:rPr lang="en-US" dirty="0"/>
              <a:t>(</a:t>
            </a:r>
            <a:r>
              <a:rPr lang="en-US" dirty="0" err="1"/>
              <a:t>s_rivpAppOsalSemSem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7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07209" y="198207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304165"/>
            <a:r>
              <a:rPr lang="en-US" dirty="0" smtClean="0"/>
              <a:t>LDE</a:t>
            </a:r>
            <a:endParaRPr lang="vi-VN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7687072" y="6000601"/>
            <a:ext cx="2969341" cy="446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>
              <a:lnSpc>
                <a:spcPct val="113999"/>
              </a:lnSpc>
            </a:pPr>
            <a:r>
              <a:rPr lang="en-US" dirty="0" smtClean="0"/>
              <a:t> A movie in h264 format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7209" y="1244184"/>
            <a:ext cx="115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LDE is a module to turn a series of pictures into a movie in h264 format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09" y="2205111"/>
            <a:ext cx="4429062" cy="358109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990576" y="3766083"/>
            <a:ext cx="1049311" cy="459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192" y="2205112"/>
            <a:ext cx="1755103" cy="35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06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RIVP_AppDecTask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6605" y="1014801"/>
            <a:ext cx="11598078" cy="40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lAppPtr</a:t>
            </a:r>
            <a:r>
              <a:rPr lang="en-US" dirty="0" smtClean="0"/>
              <a:t> </a:t>
            </a:r>
            <a:r>
              <a:rPr lang="en-US" dirty="0"/>
              <a:t>= (RIVP_APP_CMN_PARAM_T*)arg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605" y="1521308"/>
            <a:ext cx="11598078" cy="178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Get context </a:t>
            </a:r>
            <a:r>
              <a:rPr lang="en-US" dirty="0" err="1"/>
              <a:t>RIVP_AppDecAvcGetCtxProc</a:t>
            </a:r>
            <a:r>
              <a:rPr lang="en-US" dirty="0"/>
              <a:t>(</a:t>
            </a:r>
            <a:r>
              <a:rPr lang="en-US" dirty="0" err="1"/>
              <a:t>lAppPtr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/>
              <a:t>initialize for </a:t>
            </a:r>
            <a:r>
              <a:rPr lang="en-US" dirty="0" smtClean="0"/>
              <a:t>AVC </a:t>
            </a:r>
            <a:r>
              <a:rPr lang="en-US" dirty="0" err="1"/>
              <a:t>RIVP_AppDecAvcInitCtxParam</a:t>
            </a:r>
            <a:r>
              <a:rPr lang="en-US" dirty="0"/>
              <a:t>(app</a:t>
            </a:r>
            <a:r>
              <a:rPr lang="en-US" dirty="0" smtClean="0"/>
              <a:t>);</a:t>
            </a:r>
          </a:p>
          <a:p>
            <a:r>
              <a:rPr lang="en-US" dirty="0" smtClean="0"/>
              <a:t>+ </a:t>
            </a:r>
            <a:r>
              <a:rPr lang="en-US" dirty="0"/>
              <a:t>get memory size </a:t>
            </a:r>
            <a:r>
              <a:rPr lang="en-US" dirty="0" err="1"/>
              <a:t>RIVP_GetMemSize</a:t>
            </a:r>
            <a:r>
              <a:rPr lang="en-US" dirty="0"/>
              <a:t>(&amp;app-&gt;</a:t>
            </a:r>
            <a:r>
              <a:rPr lang="en-US" dirty="0" err="1"/>
              <a:t>ctxParam</a:t>
            </a:r>
            <a:r>
              <a:rPr lang="en-US" dirty="0"/>
              <a:t>, &amp;app-&gt;</a:t>
            </a:r>
            <a:r>
              <a:rPr lang="en-US" dirty="0" err="1"/>
              <a:t>ctxParam.fmemSize</a:t>
            </a:r>
            <a:r>
              <a:rPr lang="en-US" dirty="0"/>
              <a:t>, &amp;app-&gt;</a:t>
            </a:r>
            <a:r>
              <a:rPr lang="en-US" dirty="0" err="1"/>
              <a:t>ctxParam.hwWork.size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+ </a:t>
            </a:r>
            <a:r>
              <a:rPr lang="en-US" dirty="0"/>
              <a:t>allocate RIVP resource(stream/frame memory) from </a:t>
            </a:r>
            <a:r>
              <a:rPr lang="en-US" dirty="0" err="1"/>
              <a:t>mmngr</a:t>
            </a:r>
            <a:r>
              <a:rPr lang="en-US" dirty="0" smtClean="0"/>
              <a:t>. </a:t>
            </a:r>
            <a:r>
              <a:rPr lang="en-US" dirty="0" err="1"/>
              <a:t>RIVP_AppCmnMemAllocOsal</a:t>
            </a:r>
            <a:r>
              <a:rPr lang="en-US" dirty="0"/>
              <a:t>(app, app-&gt;file);</a:t>
            </a:r>
          </a:p>
          <a:p>
            <a:r>
              <a:rPr lang="en-US" dirty="0" smtClean="0"/>
              <a:t>+ </a:t>
            </a:r>
            <a:r>
              <a:rPr lang="en-US" dirty="0"/>
              <a:t>create </a:t>
            </a:r>
            <a:r>
              <a:rPr lang="en-US" dirty="0" smtClean="0"/>
              <a:t>context </a:t>
            </a:r>
            <a:r>
              <a:rPr lang="en-US" dirty="0" err="1"/>
              <a:t>RIVP_GetContext</a:t>
            </a:r>
            <a:r>
              <a:rPr lang="en-US" dirty="0"/>
              <a:t>(&amp;app-&gt;</a:t>
            </a:r>
            <a:r>
              <a:rPr lang="en-US" dirty="0" err="1"/>
              <a:t>ctxParam</a:t>
            </a:r>
            <a:r>
              <a:rPr lang="en-US" dirty="0"/>
              <a:t>, &amp;app-&gt;</a:t>
            </a:r>
            <a:r>
              <a:rPr lang="en-US" dirty="0" err="1"/>
              <a:t>ctx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6605" y="3399827"/>
            <a:ext cx="11598078" cy="55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input stream </a:t>
            </a:r>
            <a:r>
              <a:rPr lang="en-US" dirty="0" err="1"/>
              <a:t>RIVP_AppDecAvcInput</a:t>
            </a:r>
            <a:r>
              <a:rPr lang="en-US" dirty="0"/>
              <a:t>(</a:t>
            </a:r>
            <a:r>
              <a:rPr lang="en-US" dirty="0" err="1"/>
              <a:t>lAppPtr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6605" y="4055952"/>
            <a:ext cx="11598078" cy="414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Wait output </a:t>
            </a:r>
            <a:r>
              <a:rPr lang="en-US" dirty="0" err="1" smtClean="0"/>
              <a:t>RIVP_AppOsalQReceive</a:t>
            </a:r>
            <a:r>
              <a:rPr lang="en-US" dirty="0"/>
              <a:t>(&amp;</a:t>
            </a:r>
            <a:r>
              <a:rPr lang="en-US" dirty="0" err="1"/>
              <a:t>lAppPtr</a:t>
            </a:r>
            <a:r>
              <a:rPr lang="en-US" dirty="0"/>
              <a:t>-&gt;</a:t>
            </a:r>
            <a:r>
              <a:rPr lang="en-US" dirty="0" err="1" smtClean="0"/>
              <a:t>msgInf</a:t>
            </a:r>
            <a:r>
              <a:rPr lang="en-US" dirty="0" smtClean="0"/>
              <a:t>[DEC_MSG_QUEUE], (</a:t>
            </a:r>
            <a:r>
              <a:rPr lang="en-US" dirty="0"/>
              <a:t>RIVP_PTR)&amp;</a:t>
            </a:r>
            <a:r>
              <a:rPr lang="en-US" dirty="0" err="1"/>
              <a:t>lDecMsg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6605" y="4581508"/>
            <a:ext cx="11598078" cy="3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free </a:t>
            </a:r>
            <a:r>
              <a:rPr lang="en-US" dirty="0" smtClean="0"/>
              <a:t>context </a:t>
            </a:r>
            <a:r>
              <a:rPr lang="en-US" dirty="0" err="1" smtClean="0"/>
              <a:t>RIVP_AppDecAvcFreeCtxProc</a:t>
            </a:r>
            <a:r>
              <a:rPr lang="en-US" dirty="0" smtClean="0"/>
              <a:t>(</a:t>
            </a:r>
            <a:r>
              <a:rPr lang="en-US" dirty="0" err="1" smtClean="0"/>
              <a:t>lAppPtr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605" y="5090233"/>
            <a:ext cx="11598078" cy="62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/>
              <a:t>send</a:t>
            </a:r>
            <a:r>
              <a:rPr lang="fr-FR" dirty="0"/>
              <a:t> message main message </a:t>
            </a:r>
            <a:r>
              <a:rPr lang="fr-FR" dirty="0" smtClean="0"/>
              <a:t>queue </a:t>
            </a:r>
            <a:r>
              <a:rPr lang="en-US" dirty="0" err="1"/>
              <a:t>RIVP_AppOsalQueueSend</a:t>
            </a:r>
            <a:r>
              <a:rPr lang="en-US" dirty="0"/>
              <a:t>(&amp;</a:t>
            </a:r>
            <a:r>
              <a:rPr lang="en-US" dirty="0" err="1"/>
              <a:t>lAppPtr</a:t>
            </a:r>
            <a:r>
              <a:rPr lang="en-US" dirty="0"/>
              <a:t>-&gt;</a:t>
            </a:r>
            <a:r>
              <a:rPr lang="en-US" dirty="0" err="1"/>
              <a:t>msgInf</a:t>
            </a:r>
            <a:r>
              <a:rPr lang="en-US" dirty="0"/>
              <a:t>[RIVP_APP_MAIN_MSG_QUEUE], (RIVP_PTR)&amp;</a:t>
            </a:r>
            <a:r>
              <a:rPr lang="en-US" dirty="0" err="1"/>
              <a:t>lMainMsg</a:t>
            </a:r>
            <a:r>
              <a:rPr lang="en-US" dirty="0"/>
              <a:t>);</a:t>
            </a:r>
          </a:p>
          <a:p>
            <a:endParaRPr lang="fr-FR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31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RIVP_AppDecAvcInput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6605" y="1162284"/>
            <a:ext cx="11598078" cy="11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create </a:t>
            </a:r>
            <a:r>
              <a:rPr lang="en-US" dirty="0"/>
              <a:t>RIVP_INPUTPARAM_T for </a:t>
            </a:r>
            <a:r>
              <a:rPr lang="en-US" dirty="0" err="1" smtClean="0"/>
              <a:t>RIVP_Input</a:t>
            </a:r>
            <a:r>
              <a:rPr lang="en-US" dirty="0" smtClean="0"/>
              <a:t>, update </a:t>
            </a:r>
            <a:r>
              <a:rPr lang="en-US" dirty="0"/>
              <a:t>stream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 err="1" smtClean="0"/>
              <a:t>RIVP_AppCmnUpdateInputParam</a:t>
            </a:r>
            <a:r>
              <a:rPr lang="en-US" dirty="0" smtClean="0"/>
              <a:t>(app</a:t>
            </a:r>
            <a:r>
              <a:rPr lang="en-US" dirty="0"/>
              <a:t>, app-&gt;file);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95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out callback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600" y="1093316"/>
            <a:ext cx="11310400" cy="5394351"/>
          </a:xfrm>
        </p:spPr>
        <p:txBody>
          <a:bodyPr/>
          <a:lstStyle/>
          <a:p>
            <a:r>
              <a:rPr lang="en-US" sz="1100" dirty="0">
                <a:latin typeface="+mn-lt"/>
              </a:rPr>
              <a:t>RIVP_STATIC void </a:t>
            </a:r>
            <a:r>
              <a:rPr lang="en-US" sz="1100" dirty="0" err="1">
                <a:latin typeface="+mn-lt"/>
              </a:rPr>
              <a:t>RIVP_AppDecAvcCbPicOut</a:t>
            </a:r>
            <a:r>
              <a:rPr lang="en-US" sz="1100" dirty="0">
                <a:latin typeface="+mn-lt"/>
              </a:rPr>
              <a:t>(RIVP_PTR const </a:t>
            </a:r>
            <a:r>
              <a:rPr lang="en-US" sz="1100" dirty="0" err="1">
                <a:latin typeface="+mn-lt"/>
              </a:rPr>
              <a:t>ctx</a:t>
            </a:r>
            <a:r>
              <a:rPr lang="en-US" sz="1100" dirty="0">
                <a:latin typeface="+mn-lt"/>
              </a:rPr>
              <a:t>, RIVP_PTR const </a:t>
            </a:r>
            <a:r>
              <a:rPr lang="en-US" sz="1100" dirty="0" err="1">
                <a:latin typeface="+mn-lt"/>
              </a:rPr>
              <a:t>udptr</a:t>
            </a:r>
            <a:r>
              <a:rPr lang="en-US" sz="1100" dirty="0">
                <a:latin typeface="+mn-lt"/>
              </a:rPr>
              <a:t>, const RIVP_PICPARAM_T *const pic)</a:t>
            </a:r>
          </a:p>
          <a:p>
            <a:r>
              <a:rPr lang="en-US" sz="1100" dirty="0">
                <a:latin typeface="+mn-lt"/>
              </a:rPr>
              <a:t>{</a:t>
            </a:r>
          </a:p>
          <a:p>
            <a:r>
              <a:rPr lang="en-US" sz="1100" dirty="0">
                <a:latin typeface="+mn-lt"/>
              </a:rPr>
              <a:t>    RIVP_APP_CMN_PARAM_T    *</a:t>
            </a:r>
            <a:r>
              <a:rPr lang="en-US" sz="1100" dirty="0" err="1">
                <a:latin typeface="+mn-lt"/>
              </a:rPr>
              <a:t>lAppPtr</a:t>
            </a:r>
            <a:r>
              <a:rPr lang="en-US" sz="1100" dirty="0">
                <a:latin typeface="+mn-lt"/>
              </a:rPr>
              <a:t>;</a:t>
            </a:r>
          </a:p>
          <a:p>
            <a:r>
              <a:rPr lang="en-US" sz="1100" dirty="0">
                <a:latin typeface="+mn-lt"/>
              </a:rPr>
              <a:t>    RIVP_BOOL                </a:t>
            </a:r>
            <a:r>
              <a:rPr lang="en-US" sz="1100" dirty="0" err="1">
                <a:latin typeface="+mn-lt"/>
              </a:rPr>
              <a:t>lBoolRet</a:t>
            </a:r>
            <a:r>
              <a:rPr lang="en-US" sz="1100" dirty="0">
                <a:latin typeface="+mn-lt"/>
              </a:rPr>
              <a:t>;</a:t>
            </a:r>
          </a:p>
          <a:p>
            <a:r>
              <a:rPr lang="en-US" sz="1100" dirty="0">
                <a:latin typeface="+mn-lt"/>
              </a:rPr>
              <a:t>    RIVP_APP_MSG_PICOUT_T    </a:t>
            </a:r>
            <a:r>
              <a:rPr lang="en-US" sz="1100" dirty="0" err="1">
                <a:latin typeface="+mn-lt"/>
              </a:rPr>
              <a:t>lPicMsg</a:t>
            </a:r>
            <a:r>
              <a:rPr lang="en-US" sz="1100" dirty="0">
                <a:latin typeface="+mn-lt"/>
              </a:rPr>
              <a:t>;</a:t>
            </a:r>
          </a:p>
          <a:p>
            <a:r>
              <a:rPr lang="en-US" sz="1100" dirty="0">
                <a:latin typeface="+mn-lt"/>
              </a:rPr>
              <a:t/>
            </a:r>
            <a:br>
              <a:rPr lang="en-US" sz="1100" dirty="0">
                <a:latin typeface="+mn-lt"/>
              </a:rPr>
            </a:br>
            <a:r>
              <a:rPr lang="en-US" sz="1100" dirty="0">
                <a:latin typeface="+mn-lt"/>
              </a:rPr>
              <a:t>    /* avoid compile warning */</a:t>
            </a:r>
          </a:p>
          <a:p>
            <a:r>
              <a:rPr lang="en-US" sz="1100" dirty="0">
                <a:latin typeface="+mn-lt"/>
              </a:rPr>
              <a:t>    (void)</a:t>
            </a:r>
            <a:r>
              <a:rPr lang="en-US" sz="1100" dirty="0" err="1">
                <a:latin typeface="+mn-lt"/>
              </a:rPr>
              <a:t>ctx</a:t>
            </a:r>
            <a:r>
              <a:rPr lang="en-US" sz="1100" dirty="0">
                <a:latin typeface="+mn-lt"/>
              </a:rPr>
              <a:t>;</a:t>
            </a:r>
          </a:p>
          <a:p>
            <a:r>
              <a:rPr lang="en-US" sz="1100" dirty="0">
                <a:latin typeface="+mn-lt"/>
              </a:rPr>
              <a:t/>
            </a:r>
            <a:br>
              <a:rPr lang="en-US" sz="1100" dirty="0">
                <a:latin typeface="+mn-lt"/>
              </a:rPr>
            </a:br>
            <a:r>
              <a:rPr lang="en-US" sz="1100" dirty="0">
                <a:latin typeface="+mn-lt"/>
              </a:rPr>
              <a:t>    if ((</a:t>
            </a:r>
            <a:r>
              <a:rPr lang="en-US" sz="1100" dirty="0" err="1">
                <a:latin typeface="+mn-lt"/>
              </a:rPr>
              <a:t>udptr</a:t>
            </a:r>
            <a:r>
              <a:rPr lang="en-US" sz="1100" dirty="0">
                <a:latin typeface="+mn-lt"/>
              </a:rPr>
              <a:t> != RIVP_NULL) &amp;&amp; (pic != RIVP_NULL)) {</a:t>
            </a:r>
          </a:p>
          <a:p>
            <a:r>
              <a:rPr lang="en-US" sz="1100" dirty="0">
                <a:latin typeface="+mn-lt"/>
              </a:rPr>
              <a:t>        </a:t>
            </a:r>
            <a:r>
              <a:rPr lang="en-US" sz="1100" dirty="0" err="1">
                <a:latin typeface="+mn-lt"/>
              </a:rPr>
              <a:t>lAppPtr</a:t>
            </a:r>
            <a:r>
              <a:rPr lang="en-US" sz="1100" dirty="0">
                <a:latin typeface="+mn-lt"/>
              </a:rPr>
              <a:t> = (RIVP_APP_CMN_PARAM_T*)</a:t>
            </a:r>
            <a:r>
              <a:rPr lang="en-US" sz="1100" dirty="0" err="1">
                <a:latin typeface="+mn-lt"/>
              </a:rPr>
              <a:t>udptr</a:t>
            </a:r>
            <a:r>
              <a:rPr lang="en-US" sz="1100" dirty="0">
                <a:latin typeface="+mn-lt"/>
              </a:rPr>
              <a:t>;</a:t>
            </a:r>
          </a:p>
          <a:p>
            <a:r>
              <a:rPr lang="en-US" sz="1100" dirty="0">
                <a:latin typeface="+mn-lt"/>
              </a:rPr>
              <a:t/>
            </a:r>
            <a:br>
              <a:rPr lang="en-US" sz="1100" dirty="0">
                <a:latin typeface="+mn-lt"/>
              </a:rPr>
            </a:br>
            <a:r>
              <a:rPr lang="en-US" sz="1100" dirty="0">
                <a:latin typeface="+mn-lt"/>
              </a:rPr>
              <a:t>        /* set performance information(from </a:t>
            </a:r>
            <a:r>
              <a:rPr lang="en-US" sz="1100" dirty="0" err="1">
                <a:latin typeface="+mn-lt"/>
              </a:rPr>
              <a:t>RIVP_Input</a:t>
            </a:r>
            <a:r>
              <a:rPr lang="en-US" sz="1100" dirty="0">
                <a:latin typeface="+mn-lt"/>
              </a:rPr>
              <a:t> to </a:t>
            </a:r>
            <a:r>
              <a:rPr lang="en-US" sz="1100" dirty="0" err="1">
                <a:latin typeface="+mn-lt"/>
              </a:rPr>
              <a:t>CbPicOut</a:t>
            </a:r>
            <a:r>
              <a:rPr lang="en-US" sz="1100" dirty="0">
                <a:latin typeface="+mn-lt"/>
              </a:rPr>
              <a:t>) */</a:t>
            </a:r>
          </a:p>
          <a:p>
            <a:r>
              <a:rPr lang="en-US" sz="1100" dirty="0">
                <a:latin typeface="+mn-lt"/>
              </a:rPr>
              <a:t>        </a:t>
            </a:r>
            <a:r>
              <a:rPr lang="en-US" sz="1100" dirty="0" err="1">
                <a:latin typeface="+mn-lt"/>
              </a:rPr>
              <a:t>RIVP_AppCmnGetProcTime</a:t>
            </a:r>
            <a:r>
              <a:rPr lang="en-US" sz="1100" dirty="0">
                <a:latin typeface="+mn-lt"/>
              </a:rPr>
              <a:t>(</a:t>
            </a:r>
            <a:r>
              <a:rPr lang="en-US" sz="1100" dirty="0" err="1">
                <a:latin typeface="+mn-lt"/>
              </a:rPr>
              <a:t>lAppPtr</a:t>
            </a:r>
            <a:r>
              <a:rPr lang="en-US" sz="1100" dirty="0">
                <a:latin typeface="+mn-lt"/>
              </a:rPr>
              <a:t>, RIVP_APP_FUNC_PICOUT);</a:t>
            </a:r>
          </a:p>
          <a:p>
            <a:r>
              <a:rPr lang="en-US" sz="1100" dirty="0">
                <a:latin typeface="+mn-lt"/>
              </a:rPr>
              <a:t>        if (</a:t>
            </a:r>
            <a:r>
              <a:rPr lang="en-US" sz="1100" dirty="0" err="1">
                <a:latin typeface="+mn-lt"/>
              </a:rPr>
              <a:t>lAppPtr</a:t>
            </a:r>
            <a:r>
              <a:rPr lang="en-US" sz="1100" dirty="0">
                <a:latin typeface="+mn-lt"/>
              </a:rPr>
              <a:t>-&gt;</a:t>
            </a:r>
            <a:r>
              <a:rPr lang="en-US" sz="1100" dirty="0" err="1">
                <a:latin typeface="+mn-lt"/>
              </a:rPr>
              <a:t>perf.funcCnt</a:t>
            </a:r>
            <a:r>
              <a:rPr lang="en-US" sz="1100" dirty="0">
                <a:latin typeface="+mn-lt"/>
              </a:rPr>
              <a:t>[RIVP_APP_FUNC_FIRST_PIC] == 0u) {</a:t>
            </a:r>
          </a:p>
          <a:p>
            <a:r>
              <a:rPr lang="en-US" sz="1100" dirty="0">
                <a:latin typeface="+mn-lt"/>
              </a:rPr>
              <a:t>            </a:t>
            </a:r>
            <a:r>
              <a:rPr lang="en-US" sz="1100" dirty="0" err="1">
                <a:latin typeface="+mn-lt"/>
              </a:rPr>
              <a:t>RIVP_AppCmnGetProcTime</a:t>
            </a:r>
            <a:r>
              <a:rPr lang="en-US" sz="1100" dirty="0">
                <a:latin typeface="+mn-lt"/>
              </a:rPr>
              <a:t>(</a:t>
            </a:r>
            <a:r>
              <a:rPr lang="en-US" sz="1100" dirty="0" err="1">
                <a:latin typeface="+mn-lt"/>
              </a:rPr>
              <a:t>lAppPtr</a:t>
            </a:r>
            <a:r>
              <a:rPr lang="en-US" sz="1100" dirty="0">
                <a:latin typeface="+mn-lt"/>
              </a:rPr>
              <a:t>, RIVP_APP_FUNC_FIRST_PIC);</a:t>
            </a:r>
          </a:p>
          <a:p>
            <a:r>
              <a:rPr lang="en-US" sz="1100" dirty="0">
                <a:latin typeface="+mn-lt"/>
              </a:rPr>
              <a:t>        }</a:t>
            </a:r>
          </a:p>
          <a:p>
            <a:r>
              <a:rPr lang="en-US" sz="1100" dirty="0">
                <a:latin typeface="+mn-lt"/>
              </a:rPr>
              <a:t/>
            </a:r>
            <a:br>
              <a:rPr lang="en-US" sz="1100" dirty="0">
                <a:latin typeface="+mn-lt"/>
              </a:rPr>
            </a:br>
            <a:r>
              <a:rPr lang="en-US" sz="1100" dirty="0">
                <a:latin typeface="+mn-lt"/>
              </a:rPr>
              <a:t>        /* send message */</a:t>
            </a:r>
          </a:p>
          <a:p>
            <a:r>
              <a:rPr lang="en-US" sz="1100" dirty="0">
                <a:latin typeface="+mn-lt"/>
              </a:rPr>
              <a:t>        </a:t>
            </a:r>
            <a:r>
              <a:rPr lang="en-US" sz="1100" dirty="0" err="1">
                <a:latin typeface="+mn-lt"/>
              </a:rPr>
              <a:t>lPicMsg.picParam</a:t>
            </a:r>
            <a:r>
              <a:rPr lang="en-US" sz="1100" dirty="0">
                <a:latin typeface="+mn-lt"/>
              </a:rPr>
              <a:t> = *pic;</a:t>
            </a:r>
          </a:p>
          <a:p>
            <a:r>
              <a:rPr lang="en-US" sz="1100" dirty="0">
                <a:latin typeface="+mn-lt"/>
              </a:rPr>
              <a:t>        </a:t>
            </a:r>
            <a:r>
              <a:rPr lang="en-US" sz="1100" dirty="0" err="1">
                <a:latin typeface="+mn-lt"/>
              </a:rPr>
              <a:t>lBoolRet</a:t>
            </a:r>
            <a:r>
              <a:rPr lang="en-US" sz="1100" dirty="0">
                <a:latin typeface="+mn-lt"/>
              </a:rPr>
              <a:t> = </a:t>
            </a:r>
            <a:r>
              <a:rPr lang="en-US" sz="1100" dirty="0" err="1">
                <a:latin typeface="+mn-lt"/>
              </a:rPr>
              <a:t>RIVP_AppOsalQueueSend</a:t>
            </a:r>
            <a:r>
              <a:rPr lang="en-US" sz="1100" dirty="0">
                <a:latin typeface="+mn-lt"/>
              </a:rPr>
              <a:t>(&amp;</a:t>
            </a:r>
            <a:r>
              <a:rPr lang="en-US" sz="1100" dirty="0" err="1">
                <a:latin typeface="+mn-lt"/>
              </a:rPr>
              <a:t>lAppPtr</a:t>
            </a:r>
            <a:r>
              <a:rPr lang="en-US" sz="1100" dirty="0">
                <a:latin typeface="+mn-lt"/>
              </a:rPr>
              <a:t>-&gt;</a:t>
            </a:r>
            <a:r>
              <a:rPr lang="en-US" sz="1100" dirty="0" err="1">
                <a:latin typeface="+mn-lt"/>
              </a:rPr>
              <a:t>msgInf</a:t>
            </a:r>
            <a:r>
              <a:rPr lang="en-US" sz="1100" dirty="0">
                <a:latin typeface="+mn-lt"/>
              </a:rPr>
              <a:t>[RIVP_APP_PICOUT_MSG_QUEUE], (RIVP_PTR)&amp;</a:t>
            </a:r>
            <a:r>
              <a:rPr lang="en-US" sz="1100" dirty="0" err="1">
                <a:latin typeface="+mn-lt"/>
              </a:rPr>
              <a:t>lPicMsg</a:t>
            </a:r>
            <a:r>
              <a:rPr lang="en-US" sz="1100" dirty="0">
                <a:latin typeface="+mn-lt"/>
              </a:rPr>
              <a:t>);</a:t>
            </a:r>
          </a:p>
          <a:p>
            <a:r>
              <a:rPr lang="en-US" sz="1100" dirty="0">
                <a:latin typeface="+mn-lt"/>
              </a:rPr>
              <a:t>        if (</a:t>
            </a:r>
            <a:r>
              <a:rPr lang="en-US" sz="1100" dirty="0" err="1">
                <a:latin typeface="+mn-lt"/>
              </a:rPr>
              <a:t>lBoolRet</a:t>
            </a:r>
            <a:r>
              <a:rPr lang="en-US" sz="1100" dirty="0">
                <a:latin typeface="+mn-lt"/>
              </a:rPr>
              <a:t> != RIVP_TRUE) {</a:t>
            </a:r>
          </a:p>
          <a:p>
            <a:r>
              <a:rPr lang="en-US" sz="1100" dirty="0">
                <a:latin typeface="+mn-lt"/>
              </a:rPr>
              <a:t>            printf("[APP][ERROR]   :Failed to </a:t>
            </a:r>
            <a:r>
              <a:rPr lang="en-US" sz="1100" dirty="0" err="1">
                <a:latin typeface="+mn-lt"/>
              </a:rPr>
              <a:t>RIVP_AppDecAvcCbPicOut</a:t>
            </a:r>
            <a:r>
              <a:rPr lang="en-US" sz="1100" dirty="0">
                <a:latin typeface="+mn-lt"/>
              </a:rPr>
              <a:t>. Send message error.\n");</a:t>
            </a:r>
          </a:p>
          <a:p>
            <a:r>
              <a:rPr lang="en-US" sz="1100" dirty="0">
                <a:latin typeface="+mn-lt"/>
              </a:rPr>
              <a:t>        }</a:t>
            </a:r>
          </a:p>
          <a:p>
            <a:r>
              <a:rPr lang="en-US" sz="1100" dirty="0">
                <a:latin typeface="+mn-lt"/>
              </a:rPr>
              <a:t>    } else {</a:t>
            </a:r>
          </a:p>
          <a:p>
            <a:r>
              <a:rPr lang="en-US" sz="1100" dirty="0">
                <a:latin typeface="+mn-lt"/>
              </a:rPr>
              <a:t>        printf("[APP][ERROR]   :Failed to </a:t>
            </a:r>
            <a:r>
              <a:rPr lang="en-US" sz="1100" dirty="0" err="1">
                <a:latin typeface="+mn-lt"/>
              </a:rPr>
              <a:t>RIVP_AppDecAvcCbPicOut</a:t>
            </a:r>
            <a:r>
              <a:rPr lang="en-US" sz="1100" dirty="0">
                <a:latin typeface="+mn-lt"/>
              </a:rPr>
              <a:t>. Argument is NULL.\n");</a:t>
            </a:r>
          </a:p>
          <a:p>
            <a:r>
              <a:rPr lang="en-US" sz="1100" dirty="0">
                <a:latin typeface="+mn-lt"/>
              </a:rPr>
              <a:t>    }</a:t>
            </a:r>
          </a:p>
          <a:p>
            <a:r>
              <a:rPr lang="en-US" sz="1100" dirty="0">
                <a:latin typeface="+mn-lt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53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</a:pPr>
            <a:r>
              <a:rPr lang="en-US"/>
              <a:t>Thank You!!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81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87" y="1237951"/>
            <a:ext cx="97250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2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of LDE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194" y="1072090"/>
            <a:ext cx="5717212" cy="57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9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17" y="1031404"/>
            <a:ext cx="5985575" cy="58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0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LDE  support NV12/NV21 and three planar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675" y="776749"/>
            <a:ext cx="71723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9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LDE  support NV12/NV21 and three planar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55" y="797487"/>
            <a:ext cx="5930389" cy="594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7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LDE vs. LDE implementation on Linux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600" y="4965291"/>
            <a:ext cx="11310400" cy="1622322"/>
          </a:xfrm>
        </p:spPr>
        <p:txBody>
          <a:bodyPr/>
          <a:lstStyle/>
          <a:p>
            <a:r>
              <a:rPr lang="en-US" dirty="0" smtClean="0"/>
              <a:t>Capture: get pictures from sources.</a:t>
            </a:r>
          </a:p>
          <a:p>
            <a:r>
              <a:rPr lang="en-US" dirty="0" smtClean="0"/>
              <a:t>Encode: Encode pictures into h264 video.</a:t>
            </a:r>
          </a:p>
          <a:p>
            <a:r>
              <a:rPr lang="en-US" dirty="0" smtClean="0"/>
              <a:t>Output: Handle output video and write to file or mem by calling data save.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8" y="1412494"/>
            <a:ext cx="11641394" cy="33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3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LDE vs. LDE implementation on </a:t>
            </a:r>
            <a:r>
              <a:rPr lang="en-US" dirty="0" smtClean="0"/>
              <a:t>QNX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15" y="4699204"/>
            <a:ext cx="11877367" cy="2016228"/>
          </a:xfrm>
        </p:spPr>
        <p:txBody>
          <a:bodyPr/>
          <a:lstStyle/>
          <a:p>
            <a:r>
              <a:rPr lang="en-US" dirty="0"/>
              <a:t>Capture: get pictures from sources.</a:t>
            </a:r>
          </a:p>
          <a:p>
            <a:r>
              <a:rPr lang="en-US" dirty="0"/>
              <a:t>Encode: Encode pictures into h264 video.</a:t>
            </a:r>
          </a:p>
          <a:p>
            <a:r>
              <a:rPr lang="en-US" dirty="0"/>
              <a:t>Output: Handle output video and write to file or </a:t>
            </a:r>
            <a:r>
              <a:rPr lang="en-US" dirty="0" smtClean="0"/>
              <a:t>mem.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6" y="1219008"/>
            <a:ext cx="11877367" cy="34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231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</TotalTime>
  <Words>684</Words>
  <Application>Microsoft Office PowerPoint</Application>
  <PresentationFormat>Widescreen</PresentationFormat>
  <Paragraphs>242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Roboto Condensed</vt:lpstr>
      <vt:lpstr>1_Office Theme</vt:lpstr>
      <vt:lpstr>2_Office Theme</vt:lpstr>
      <vt:lpstr>LDE module</vt:lpstr>
      <vt:lpstr>LDE</vt:lpstr>
      <vt:lpstr>Block diagram</vt:lpstr>
      <vt:lpstr>State machine of LDE</vt:lpstr>
      <vt:lpstr>Function flow</vt:lpstr>
      <vt:lpstr>LDE  support NV12/NV21 and three planar format</vt:lpstr>
      <vt:lpstr>LDE  support NV12/NV21 and three planar format</vt:lpstr>
      <vt:lpstr>Sample LDE vs. LDE implementation on Linux</vt:lpstr>
      <vt:lpstr>Sample LDE vs. LDE implementation on QNX</vt:lpstr>
      <vt:lpstr>How to play h264 </vt:lpstr>
      <vt:lpstr>Decode</vt:lpstr>
      <vt:lpstr>Summary of Specifications</vt:lpstr>
      <vt:lpstr>Sequence diagram</vt:lpstr>
      <vt:lpstr>Sequence diagram</vt:lpstr>
      <vt:lpstr>App structure</vt:lpstr>
      <vt:lpstr>main</vt:lpstr>
      <vt:lpstr>RIVP_AppOsalInit</vt:lpstr>
      <vt:lpstr>RIVP_AppAvcMain</vt:lpstr>
      <vt:lpstr>RIVP_AppOsalDeinit</vt:lpstr>
      <vt:lpstr>RIVP_AppDecTask</vt:lpstr>
      <vt:lpstr>RIVP_AppDecAvcInput</vt:lpstr>
      <vt:lpstr>Pic out callback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Basic</dc:title>
  <dc:creator>Nguyen Trung Hieu</dc:creator>
  <cp:lastModifiedBy>Tran Phuc Thinh 2</cp:lastModifiedBy>
  <cp:revision>85</cp:revision>
  <dcterms:created xsi:type="dcterms:W3CDTF">2020-01-03T03:31:54Z</dcterms:created>
  <dcterms:modified xsi:type="dcterms:W3CDTF">2021-12-22T21:41:12Z</dcterms:modified>
</cp:coreProperties>
</file>