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23C77-C377-12C6-1291-ED423B243034}" v="264" dt="2021-08-11T05:05:11.318"/>
  </p1510:revLst>
</p1510:revInfo>
</file>

<file path=ppt/tableStyles.xml><?xml version="1.0" encoding="utf-8"?>
<a:tblStyleLst xmlns:a="http://schemas.openxmlformats.org/drawingml/2006/main" def="{A4FF07A8-9C1C-4C83-8A08-EF7EC441D024}">
  <a:tblStyle styleId="{A4FF07A8-9C1C-4C83-8A08-EF7EC441D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EA5B00-02DF-46C1-953F-12553206C3D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09" y="82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Thi Kieu Trang" userId="S::trang.trinh-kieu@banvien.com.vn::96592e34-8317-43c0-8cdd-06d00d06a5a8" providerId="AD" clId="Web-{F4223C77-C377-12C6-1291-ED423B243034}"/>
    <pc:docChg chg="delSld modSld">
      <pc:chgData name="Trinh Thi Kieu Trang" userId="S::trang.trinh-kieu@banvien.com.vn::96592e34-8317-43c0-8cdd-06d00d06a5a8" providerId="AD" clId="Web-{F4223C77-C377-12C6-1291-ED423B243034}" dt="2021-08-11T05:05:11.318" v="257"/>
      <pc:docMkLst>
        <pc:docMk/>
      </pc:docMkLst>
      <pc:sldChg chg="addSp delSp modSp del">
        <pc:chgData name="Trinh Thi Kieu Trang" userId="S::trang.trinh-kieu@banvien.com.vn::96592e34-8317-43c0-8cdd-06d00d06a5a8" providerId="AD" clId="Web-{F4223C77-C377-12C6-1291-ED423B243034}" dt="2021-08-11T05:05:11.318" v="257"/>
        <pc:sldMkLst>
          <pc:docMk/>
          <pc:sldMk cId="0" sldId="264"/>
        </pc:sldMkLst>
        <pc:spChg chg="mod">
          <ac:chgData name="Trinh Thi Kieu Trang" userId="S::trang.trinh-kieu@banvien.com.vn::96592e34-8317-43c0-8cdd-06d00d06a5a8" providerId="AD" clId="Web-{F4223C77-C377-12C6-1291-ED423B243034}" dt="2021-08-11T04:41:22.292" v="255" actId="20577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Trinh Thi Kieu Trang" userId="S::trang.trinh-kieu@banvien.com.vn::96592e34-8317-43c0-8cdd-06d00d06a5a8" providerId="AD" clId="Web-{F4223C77-C377-12C6-1291-ED423B243034}" dt="2021-08-11T05:05:06.880" v="256" actId="20577"/>
          <ac:spMkLst>
            <pc:docMk/>
            <pc:sldMk cId="0" sldId="264"/>
            <ac:spMk id="228" creationId="{00000000-0000-0000-0000-000000000000}"/>
          </ac:spMkLst>
        </pc:spChg>
        <pc:picChg chg="add del mod">
          <ac:chgData name="Trinh Thi Kieu Trang" userId="S::trang.trinh-kieu@banvien.com.vn::96592e34-8317-43c0-8cdd-06d00d06a5a8" providerId="AD" clId="Web-{F4223C77-C377-12C6-1291-ED423B243034}" dt="2021-08-11T04:38:25.351" v="109"/>
          <ac:picMkLst>
            <pc:docMk/>
            <pc:sldMk cId="0" sldId="264"/>
            <ac:picMk id="2" creationId="{193C04C5-85C8-4931-8ADF-0F33436709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1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4080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472990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6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3371851" y="3728930"/>
            <a:ext cx="5943600" cy="519251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Remote debugging with e2 studio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074-948E-AEE7-8BBB-AFE0B385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Starting GDB server on the remote PC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6B187-6F1E-E543-9C57-78297B63B570}"/>
              </a:ext>
            </a:extLst>
          </p:cNvPr>
          <p:cNvSpPr txBox="1"/>
          <p:nvPr/>
        </p:nvSpPr>
        <p:spPr>
          <a:xfrm>
            <a:off x="0" y="628200"/>
            <a:ext cx="6182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To confirm the location where GDB server for e 2 studio is stored: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84DF2-04B2-296D-9BF4-46D755BA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" y="2796778"/>
            <a:ext cx="2379395" cy="2250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3BD9F-368C-55C5-5A16-A6E5B9F6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57" y="1920252"/>
            <a:ext cx="2931318" cy="250172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EE64E9-5266-D5C9-65F2-54C5D3CFEDF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391562" y="4421980"/>
            <a:ext cx="1704854" cy="5447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9CBF8F0-96FA-4FF4-77E3-2AAC839E63C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562075" y="2464594"/>
            <a:ext cx="1803132" cy="4786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15260-F003-965A-625C-AED853862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53" y="2943224"/>
            <a:ext cx="3431907" cy="2028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338E94-B52F-5BE5-D7F4-4001D7617CF6}"/>
              </a:ext>
            </a:extLst>
          </p:cNvPr>
          <p:cNvSpPr txBox="1"/>
          <p:nvPr/>
        </p:nvSpPr>
        <p:spPr>
          <a:xfrm>
            <a:off x="62840" y="1089718"/>
            <a:ext cx="835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e2 studio =&gt; tab Help =&gt; </a:t>
            </a:r>
            <a:r>
              <a:rPr lang="en-US" dirty="0">
                <a:effectLst/>
                <a:latin typeface="Arial" panose="020B0604020202020204" pitchFamily="34" charset="0"/>
              </a:rPr>
              <a:t>Installation Details =&gt; Support Folders =&gt; e 2 studio support area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BF0D4A-495C-305C-6AA8-D1526501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" y="1670240"/>
            <a:ext cx="3190457" cy="2605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503224-5C42-F9F1-20C6-488C1D4506D1}"/>
              </a:ext>
            </a:extLst>
          </p:cNvPr>
          <p:cNvSpPr txBox="1"/>
          <p:nvPr/>
        </p:nvSpPr>
        <p:spPr>
          <a:xfrm>
            <a:off x="94748" y="185738"/>
            <a:ext cx="876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Check </a:t>
            </a:r>
            <a:r>
              <a:rPr lang="en-US" dirty="0"/>
              <a:t>in folder “</a:t>
            </a:r>
            <a:r>
              <a:rPr lang="en-US" dirty="0">
                <a:effectLst/>
                <a:latin typeface="Arial" panose="020B0604020202020204" pitchFamily="34" charset="0"/>
              </a:rPr>
              <a:t>&lt;support folder&gt;\</a:t>
            </a:r>
            <a:r>
              <a:rPr lang="en-US" dirty="0" err="1">
                <a:effectLst/>
                <a:latin typeface="Arial" panose="020B0604020202020204" pitchFamily="34" charset="0"/>
              </a:rPr>
              <a:t>DebugComp</a:t>
            </a:r>
            <a:r>
              <a:rPr lang="en-US" dirty="0">
                <a:effectLst/>
                <a:latin typeface="Arial" panose="020B0604020202020204" pitchFamily="34" charset="0"/>
              </a:rPr>
              <a:t>\</a:t>
            </a:r>
            <a:r>
              <a:rPr lang="en-US" dirty="0" err="1">
                <a:effectLst/>
                <a:latin typeface="Arial" panose="020B0604020202020204" pitchFamily="34" charset="0"/>
              </a:rPr>
              <a:t>device_family_name</a:t>
            </a:r>
            <a:r>
              <a:rPr lang="en-US" dirty="0">
                <a:effectLst/>
                <a:latin typeface="Arial" panose="020B0604020202020204" pitchFamily="34" charset="0"/>
              </a:rPr>
              <a:t>\” file </a:t>
            </a:r>
            <a:r>
              <a:rPr lang="en-US" sz="1400" dirty="0">
                <a:solidFill>
                  <a:srgbClr val="FF0000"/>
                </a:solidFill>
              </a:rPr>
              <a:t>e2-server-gdb.exe </a:t>
            </a:r>
            <a:r>
              <a:rPr lang="en-US" sz="1400" dirty="0"/>
              <a:t>exists?</a:t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9D6E5-A5FD-3E6A-425A-3DDC5743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19" y="1706463"/>
            <a:ext cx="5086350" cy="25690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7E3E0CE-45B1-07E0-476A-3DD0257C4369}"/>
              </a:ext>
            </a:extLst>
          </p:cNvPr>
          <p:cNvSpPr/>
          <p:nvPr/>
        </p:nvSpPr>
        <p:spPr>
          <a:xfrm>
            <a:off x="3424050" y="2939299"/>
            <a:ext cx="47955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6CDB9-F10E-02E8-07ED-F4C337A0EC14}"/>
              </a:ext>
            </a:extLst>
          </p:cNvPr>
          <p:cNvSpPr txBox="1"/>
          <p:nvPr/>
        </p:nvSpPr>
        <p:spPr>
          <a:xfrm>
            <a:off x="4636293" y="1362463"/>
            <a:ext cx="210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folder </a:t>
            </a:r>
            <a:r>
              <a:rPr lang="en-US" dirty="0">
                <a:effectLst/>
                <a:latin typeface="Arial" panose="020B0604020202020204" pitchFamily="34" charset="0"/>
              </a:rPr>
              <a:t>=&gt; Open </a:t>
            </a:r>
            <a:r>
              <a:rPr lang="en-US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1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5987-CAC6-1A06-E8F9-66BD0016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88786"/>
            <a:ext cx="8482800" cy="939913"/>
          </a:xfrm>
        </p:spPr>
        <p:txBody>
          <a:bodyPr/>
          <a:lstStyle/>
          <a:p>
            <a:r>
              <a:rPr lang="en-US" sz="1400" dirty="0">
                <a:solidFill>
                  <a:srgbClr val="0070C0"/>
                </a:solidFill>
              </a:rPr>
              <a:t>Run command: </a:t>
            </a:r>
            <a:r>
              <a:rPr lang="en-US" sz="1400" dirty="0"/>
              <a:t>e2-server-gdb.exe -g SEGGERJLINKARM -t </a:t>
            </a:r>
            <a:r>
              <a:rPr lang="en-US" sz="1400" dirty="0" err="1">
                <a:solidFill>
                  <a:srgbClr val="FF0000"/>
                </a:solidFill>
              </a:rPr>
              <a:t>Name_MCU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-p 61234 -d 61236 </a:t>
            </a:r>
            <a:r>
              <a:rPr lang="en-US" sz="1400" dirty="0"/>
              <a:t>-</a:t>
            </a:r>
            <a:r>
              <a:rPr lang="en-US" sz="1400" dirty="0" err="1"/>
              <a:t>uSelect</a:t>
            </a:r>
            <a:r>
              <a:rPr lang="en-US" sz="1400" dirty="0"/>
              <a:t>= USB -</a:t>
            </a:r>
            <a:r>
              <a:rPr lang="en-US" sz="1400" dirty="0" err="1"/>
              <a:t>uJLinkSetting</a:t>
            </a:r>
            <a:r>
              <a:rPr lang="en-US" sz="1400" dirty="0"/>
              <a:t>= </a:t>
            </a:r>
            <a:r>
              <a:rPr lang="en-US" sz="1400" dirty="0" err="1"/>
              <a:t>RD_Test_Debug.jlink</a:t>
            </a:r>
            <a:r>
              <a:rPr lang="en-US" sz="1400" dirty="0"/>
              <a:t> -</a:t>
            </a:r>
            <a:r>
              <a:rPr lang="en-US" sz="1400" dirty="0" err="1"/>
              <a:t>uLowPower</a:t>
            </a:r>
            <a:r>
              <a:rPr lang="en-US" sz="1400" dirty="0"/>
              <a:t>= 0 -</a:t>
            </a:r>
            <a:r>
              <a:rPr lang="en-US" sz="1400" dirty="0" err="1"/>
              <a:t>uInteface</a:t>
            </a:r>
            <a:r>
              <a:rPr lang="en-US" sz="1400" dirty="0"/>
              <a:t>= SWD -</a:t>
            </a:r>
            <a:r>
              <a:rPr lang="en-US" sz="1400" dirty="0" err="1"/>
              <a:t>uIfSpeed</a:t>
            </a:r>
            <a:r>
              <a:rPr lang="en-US" sz="1400" dirty="0"/>
              <a:t>= auto -</a:t>
            </a:r>
            <a:r>
              <a:rPr lang="en-US" sz="1400" dirty="0" err="1"/>
              <a:t>uNoReset</a:t>
            </a:r>
            <a:r>
              <a:rPr lang="en-US" sz="1400" dirty="0"/>
              <a:t>= 1 -</a:t>
            </a:r>
            <a:r>
              <a:rPr lang="en-US" sz="1400" dirty="0" err="1"/>
              <a:t>uResetPreRun</a:t>
            </a:r>
            <a:r>
              <a:rPr lang="en-US" sz="1400" dirty="0"/>
              <a:t>= 1 -</a:t>
            </a:r>
            <a:r>
              <a:rPr lang="en-US" sz="1400" dirty="0" err="1"/>
              <a:t>uIdCode</a:t>
            </a:r>
            <a:r>
              <a:rPr lang="en-US" sz="1400" dirty="0"/>
              <a:t>= FFFFFFFFFFFFFFFFFFFFFFFFFFFFFFFF -</a:t>
            </a:r>
            <a:r>
              <a:rPr lang="en-US" sz="1400" dirty="0" err="1"/>
              <a:t>uResetCon</a:t>
            </a:r>
            <a:r>
              <a:rPr lang="en-US" sz="1400" dirty="0"/>
              <a:t>= 1 -</a:t>
            </a:r>
            <a:r>
              <a:rPr lang="en-US" sz="1400" dirty="0" err="1"/>
              <a:t>uSWOcoreClock</a:t>
            </a:r>
            <a:r>
              <a:rPr lang="en-US" sz="1400" dirty="0"/>
              <a:t>= 0 -n 0 -</a:t>
            </a:r>
            <a:r>
              <a:rPr lang="en-US" sz="1400" dirty="0" err="1"/>
              <a:t>uFlashBp</a:t>
            </a:r>
            <a:r>
              <a:rPr lang="en-US" sz="1400" dirty="0"/>
              <a:t>= 0 -</a:t>
            </a:r>
            <a:r>
              <a:rPr lang="en-US" sz="1400" dirty="0" err="1"/>
              <a:t>uSimulation</a:t>
            </a:r>
            <a:r>
              <a:rPr lang="en-US" sz="1400" dirty="0"/>
              <a:t>= 0 --</a:t>
            </a:r>
            <a:r>
              <a:rPr lang="en-US" sz="1400" dirty="0" err="1"/>
              <a:t>english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5D25A-9921-F73D-26AF-5F1B0CE4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169889"/>
            <a:ext cx="8965407" cy="3075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15969-D1FB-C871-5B0E-0C4A930D61F1}"/>
              </a:ext>
            </a:extLst>
          </p:cNvPr>
          <p:cNvSpPr txBox="1"/>
          <p:nvPr/>
        </p:nvSpPr>
        <p:spPr>
          <a:xfrm>
            <a:off x="0" y="444341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 must connect the board with remote PC before running this command.</a:t>
            </a:r>
          </a:p>
        </p:txBody>
      </p:sp>
    </p:spTree>
    <p:extLst>
      <p:ext uri="{BB962C8B-B14F-4D97-AF65-F5344CB8AC3E}">
        <p14:creationId xmlns:p14="http://schemas.microsoft.com/office/powerpoint/2010/main" val="102028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1B51-FFB2-CBF5-2A24-205A0A1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82800" cy="62820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Starting e2 studio on the host PC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129E0-83EC-6C03-784D-7F939EC02728}"/>
              </a:ext>
            </a:extLst>
          </p:cNvPr>
          <p:cNvSpPr txBox="1"/>
          <p:nvPr/>
        </p:nvSpPr>
        <p:spPr>
          <a:xfrm>
            <a:off x="-1" y="628200"/>
            <a:ext cx="522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e2 studio on host PC =&gt;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Debug configurations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09ED1-5A3E-570D-3A68-1E2AF642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52" y="1057275"/>
            <a:ext cx="5107632" cy="4036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AE2BB-DBC0-C44F-957F-DD60170E8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7275"/>
            <a:ext cx="3713091" cy="1962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C736B5-AFDE-E76B-DCF7-E66A88D4F847}"/>
              </a:ext>
            </a:extLst>
          </p:cNvPr>
          <p:cNvSpPr txBox="1"/>
          <p:nvPr/>
        </p:nvSpPr>
        <p:spPr>
          <a:xfrm>
            <a:off x="3802463" y="1850231"/>
            <a:ext cx="59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93036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551E17-AA32-92DE-C680-395B31B54BA6}"/>
              </a:ext>
            </a:extLst>
          </p:cNvPr>
          <p:cNvSpPr txBox="1"/>
          <p:nvPr/>
        </p:nvSpPr>
        <p:spPr>
          <a:xfrm>
            <a:off x="85724" y="128588"/>
            <a:ext cx="90582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remote Debug: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 configuration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 Project need debug in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Renesas GDB Hardware Debugging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 Tag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EF0E62-26B6-FF2F-1F08-0D724273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" y="1479024"/>
            <a:ext cx="4772025" cy="3475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39C2F-41DF-A867-24B1-BDC554D3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23" y="1900237"/>
            <a:ext cx="3929062" cy="28956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C59C30B-C7A7-FDC7-2E6D-B840478CF9C3}"/>
              </a:ext>
            </a:extLst>
          </p:cNvPr>
          <p:cNvSpPr/>
          <p:nvPr/>
        </p:nvSpPr>
        <p:spPr>
          <a:xfrm>
            <a:off x="4914899" y="2419349"/>
            <a:ext cx="421481" cy="423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AE6F-1266-76CF-4D75-797CCCDC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787"/>
            <a:ext cx="8482800" cy="489857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 project: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successful connecting to GDB Server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Debug project similar Debug in local</a:t>
            </a:r>
            <a:endParaRPr lang="en-US" sz="1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794811-4E7C-2DE8-4DA0-53FBB5B5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9" y="821531"/>
            <a:ext cx="5943600" cy="3191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272FB5-C37D-DEA4-ECC9-650C2F0E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3" y="821531"/>
            <a:ext cx="2828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2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F882-8373-4F7F-1F2D-711656FF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remote PC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D0A4A25-D6F0-9600-7E75-7905E368B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1" y="939800"/>
            <a:ext cx="5943600" cy="326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03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225</Words>
  <Application>Microsoft Office PowerPoint</Application>
  <PresentationFormat>On-screen Show (16:9)</PresentationFormat>
  <Paragraphs>14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 Condensed</vt:lpstr>
      <vt:lpstr>Calibri</vt:lpstr>
      <vt:lpstr>Office Theme</vt:lpstr>
      <vt:lpstr>Remote debugging with e2 studio</vt:lpstr>
      <vt:lpstr>Starting GDB server on the remote PC</vt:lpstr>
      <vt:lpstr>PowerPoint Presentation</vt:lpstr>
      <vt:lpstr>Run command: e2-server-gdb.exe -g SEGGERJLINKARM -t Name_MCU -p 61234 -d 61236 -uSelect= USB -uJLinkSetting= RD_Test_Debug.jlink -uLowPower= 0 -uInteface= SWD -uIfSpeed= auto -uNoReset= 1 -uResetPreRun= 1 -uIdCode= FFFFFFFFFFFFFFFFFFFFFFFFFFFFFFFF -uResetCon= 1 -uSWOcoreClock= 0 -n 0 -uFlashBp= 0 -uSimulation= 0 --english</vt:lpstr>
      <vt:lpstr>Starting e2 studio on the host PC</vt:lpstr>
      <vt:lpstr>PowerPoint Presentation</vt:lpstr>
      <vt:lpstr>Debug project: After successful connecting to GDB Server  Debug project similar Debug in local</vt:lpstr>
      <vt:lpstr>The result remote 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MASTER - 1 ROW TITLE</dc:title>
  <cp:lastModifiedBy>Vo Duy Dong</cp:lastModifiedBy>
  <cp:revision>47</cp:revision>
  <dcterms:modified xsi:type="dcterms:W3CDTF">2022-10-28T03:59:39Z</dcterms:modified>
</cp:coreProperties>
</file>